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CCZP0024-25: MapGeo aerial view of property (marked in red)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computer screen shot of a map&#10;&#10;AI-generated content may be incorrect.">
            <a:extLst>
              <a:ext uri="{FF2B5EF4-FFF2-40B4-BE49-F238E27FC236}">
                <a16:creationId xmlns:a16="http://schemas.microsoft.com/office/drawing/2014/main" id="{AEA04EEE-A600-D910-5E36-C768D605D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" t="18534" b="6013"/>
          <a:stretch/>
        </p:blipFill>
        <p:spPr bwMode="auto">
          <a:xfrm>
            <a:off x="646111" y="1608744"/>
            <a:ext cx="11351134" cy="4999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CCZP0024-25: </a:t>
            </a:r>
            <a:r>
              <a:rPr lang="en-US" sz="3500" dirty="0"/>
              <a:t>Official Zoning Map No. STZ-4 (property location indicated by red arrow)</a:t>
            </a:r>
            <a:endParaRPr lang="en-VI" sz="3500" dirty="0"/>
          </a:p>
        </p:txBody>
      </p:sp>
      <p:pic>
        <p:nvPicPr>
          <p:cNvPr id="4" name="Picture 3" descr="A computer screen shot of a map&#10;&#10;AI-generated content may be incorrect.">
            <a:extLst>
              <a:ext uri="{FF2B5EF4-FFF2-40B4-BE49-F238E27FC236}">
                <a16:creationId xmlns:a16="http://schemas.microsoft.com/office/drawing/2014/main" id="{DACAEF19-9E8F-3695-A82D-16B41FF09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8" b="12252"/>
          <a:stretch/>
        </p:blipFill>
        <p:spPr bwMode="auto">
          <a:xfrm>
            <a:off x="646111" y="2240101"/>
            <a:ext cx="9602167" cy="4410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A702E4A-8C5F-3332-C179-8913FE2C9D31}"/>
              </a:ext>
            </a:extLst>
          </p:cNvPr>
          <p:cNvSpPr/>
          <p:nvPr/>
        </p:nvSpPr>
        <p:spPr>
          <a:xfrm>
            <a:off x="1741985" y="3075823"/>
            <a:ext cx="403474" cy="7063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CCZP0024-25: Conceptual Site Plan Layout revised 6/11/2025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556D1-0739-EB7F-2B6C-73ACB7CC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0" t="12611" r="33193" b="7783"/>
          <a:stretch>
            <a:fillRect/>
          </a:stretch>
        </p:blipFill>
        <p:spPr bwMode="auto">
          <a:xfrm>
            <a:off x="3211366" y="1853248"/>
            <a:ext cx="4403637" cy="4887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D816CB-14B9-4AD2-A210-30BB902778DD}"/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38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Ion</vt:lpstr>
      <vt:lpstr>CCZP0024-25: MapGeo aerial view of property (marked in red) </vt:lpstr>
      <vt:lpstr>CCZP0024-25: Official Zoning Map No. STZ-4 (property location indicated by red arrow)</vt:lpstr>
      <vt:lpstr>CCZP0024-25: Conceptual Site Plan Layout revised 6/11/2025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22</cp:revision>
  <dcterms:created xsi:type="dcterms:W3CDTF">2024-01-29T15:11:28Z</dcterms:created>
  <dcterms:modified xsi:type="dcterms:W3CDTF">2025-06-23T14:24:07Z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