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4/16/2025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CCZP0003-25: Photo of current site condition- undeveloped land marked in red</a:t>
            </a: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B482E5-3B87-F392-ECCB-E6E3EE129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5" t="11527" r="15909" b="6010"/>
          <a:stretch/>
        </p:blipFill>
        <p:spPr bwMode="auto">
          <a:xfrm>
            <a:off x="1692274" y="2007176"/>
            <a:ext cx="7410162" cy="4656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CCZP0003-25: </a:t>
            </a:r>
            <a:r>
              <a:rPr lang="en-US" sz="3500" dirty="0"/>
              <a:t>Official Zoning Map No. STZ-6 (properties’ location indicated by red X)</a:t>
            </a:r>
            <a:endParaRPr lang="en-VI" sz="3500" dirty="0"/>
          </a:p>
        </p:txBody>
      </p:sp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C0EC9373-16E6-8957-36B6-88639A83B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2" t="12117" r="6437" b="14582"/>
          <a:stretch/>
        </p:blipFill>
        <p:spPr bwMode="auto">
          <a:xfrm>
            <a:off x="1705379" y="2306638"/>
            <a:ext cx="9246000" cy="43095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6DE7-A37F-F7F7-8AD8-293CB3A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CCZP0003-25: Plan Renderings</a:t>
            </a:r>
            <a:br>
              <a:rPr lang="en-V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4" name="Picture 3" descr="A computer screen shot of a building&#10;&#10;AI-generated content may be incorrect.">
            <a:extLst>
              <a:ext uri="{FF2B5EF4-FFF2-40B4-BE49-F238E27FC236}">
                <a16:creationId xmlns:a16="http://schemas.microsoft.com/office/drawing/2014/main" id="{7C724CE5-6373-154E-F30F-BC7D3AC042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17" t="5024" r="18694" b="11250"/>
          <a:stretch/>
        </p:blipFill>
        <p:spPr bwMode="auto">
          <a:xfrm>
            <a:off x="3097238" y="2090457"/>
            <a:ext cx="5727700" cy="4314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7683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D844A-A03F-AC96-75D4-104F595F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CCZP0003-25: Plan Renderings</a:t>
            </a:r>
            <a:endParaRPr lang="en-VI" dirty="0"/>
          </a:p>
        </p:txBody>
      </p:sp>
      <p:pic>
        <p:nvPicPr>
          <p:cNvPr id="7" name="Content Placeholder 6" descr="A computer screen shot of a blueprint">
            <a:extLst>
              <a:ext uri="{FF2B5EF4-FFF2-40B4-BE49-F238E27FC236}">
                <a16:creationId xmlns:a16="http://schemas.microsoft.com/office/drawing/2014/main" id="{39028721-1421-D15B-17A2-D8C7D09B5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7" t="13941" r="46318" b="18132"/>
          <a:stretch/>
        </p:blipFill>
        <p:spPr bwMode="auto">
          <a:xfrm>
            <a:off x="2780009" y="2052638"/>
            <a:ext cx="5593757" cy="4195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0106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9c2a6e08bc4b17a27ada767828420bc9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703d5c6a111d1ae50ddb3b99e649962f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736D46-B2C3-4787-AC93-08A3689B69AD}"/>
</file>

<file path=customXml/itemProps2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customXml/itemProps3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126</TotalTime>
  <Words>39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Century Gothic</vt:lpstr>
      <vt:lpstr>Wingdings 3</vt:lpstr>
      <vt:lpstr>Ion</vt:lpstr>
      <vt:lpstr>CCZP0003-25: Photo of current site condition- undeveloped land marked in red </vt:lpstr>
      <vt:lpstr>CCZP0003-25: Official Zoning Map No. STZ-6 (properties’ location indicated by red X)</vt:lpstr>
      <vt:lpstr>CCZP0003-25: Plan Renderings </vt:lpstr>
      <vt:lpstr>CCZP0003-25: Plan Renderings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19</cp:revision>
  <dcterms:created xsi:type="dcterms:W3CDTF">2024-01-29T15:11:28Z</dcterms:created>
  <dcterms:modified xsi:type="dcterms:W3CDTF">2025-04-16T15:08:49Z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