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6/20/2025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6/20/2025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6/20/2025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6/20/2025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6/20/2025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6/20/2025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6/20/2025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6/20/2025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6/20/2025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6/20/2025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6/20/2025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6/20/2025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6/20/2025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6/20/2025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6/20/2025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6/20/2025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6/20/2025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6/20/2025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CCZP0020-25: MapGeo aerial view of property (marked in red)</a:t>
            </a:r>
            <a:br>
              <a:rPr lang="en-VI" sz="4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3" name="Picture 2" descr="A computer screen shot of a map&#10;&#10;AI-generated content may be incorrect.">
            <a:extLst>
              <a:ext uri="{FF2B5EF4-FFF2-40B4-BE49-F238E27FC236}">
                <a16:creationId xmlns:a16="http://schemas.microsoft.com/office/drawing/2014/main" id="{6496FFB0-94CF-7416-62CC-F15843BFF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0" t="18397" b="6287"/>
          <a:stretch/>
        </p:blipFill>
        <p:spPr bwMode="auto">
          <a:xfrm>
            <a:off x="646111" y="1703194"/>
            <a:ext cx="11323338" cy="49824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CCZP0020-25: </a:t>
            </a:r>
            <a:r>
              <a:rPr lang="en-US" sz="3500" dirty="0"/>
              <a:t>Official Zoning Map No. STZ-11 (property location indicated by red arrow)</a:t>
            </a:r>
            <a:endParaRPr lang="en-VI" sz="3500" dirty="0"/>
          </a:p>
        </p:txBody>
      </p:sp>
      <p:pic>
        <p:nvPicPr>
          <p:cNvPr id="3" name="Picture 2" descr="A computer screen shot of a map&#10;&#10;AI-generated content may be incorrect.">
            <a:extLst>
              <a:ext uri="{FF2B5EF4-FFF2-40B4-BE49-F238E27FC236}">
                <a16:creationId xmlns:a16="http://schemas.microsoft.com/office/drawing/2014/main" id="{48D62658-52D7-F16C-F47E-F2253D8E6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15" b="13828"/>
          <a:stretch/>
        </p:blipFill>
        <p:spPr bwMode="auto">
          <a:xfrm>
            <a:off x="729835" y="2235878"/>
            <a:ext cx="9883201" cy="4420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2A702E4A-8C5F-3332-C179-8913FE2C9D31}"/>
              </a:ext>
            </a:extLst>
          </p:cNvPr>
          <p:cNvSpPr/>
          <p:nvPr/>
        </p:nvSpPr>
        <p:spPr>
          <a:xfrm>
            <a:off x="6581942" y="4781864"/>
            <a:ext cx="403474" cy="7063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6DE7-A37F-F7F7-8AD8-293CB3A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CCZP0020-25: Conceptual Site Plan Layout</a:t>
            </a:r>
            <a:br>
              <a:rPr lang="en-V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1922E9-6D92-C9CD-26FE-EB9EC5AC0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67" t="20019" r="16210" b="7024"/>
          <a:stretch/>
        </p:blipFill>
        <p:spPr bwMode="auto">
          <a:xfrm>
            <a:off x="148736" y="1853247"/>
            <a:ext cx="5985738" cy="3588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8B700B-8A30-970F-CFD0-279BC287FB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65" t="20028" r="18121" b="15655"/>
          <a:stretch>
            <a:fillRect/>
          </a:stretch>
        </p:blipFill>
        <p:spPr bwMode="auto">
          <a:xfrm>
            <a:off x="6250898" y="1853247"/>
            <a:ext cx="5792366" cy="3611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7683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9c2a6e08bc4b17a27ada767828420bc9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703d5c6a111d1ae50ddb3b99e649962f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customXml/itemProps3.xml><?xml version="1.0" encoding="utf-8"?>
<ds:datastoreItem xmlns:ds="http://schemas.openxmlformats.org/officeDocument/2006/customXml" ds:itemID="{15B6FD73-6A51-4C25-B6AC-7ADFF0C8C4F0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130</TotalTime>
  <Words>36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Century Gothic</vt:lpstr>
      <vt:lpstr>Wingdings 3</vt:lpstr>
      <vt:lpstr>Ion</vt:lpstr>
      <vt:lpstr>CCZP0020-25: MapGeo aerial view of property (marked in red) </vt:lpstr>
      <vt:lpstr>CCZP0020-25: Official Zoning Map No. STZ-11 (property location indicated by red arrow)</vt:lpstr>
      <vt:lpstr>CCZP0020-25: Conceptual Site Plan Layout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21</cp:revision>
  <dcterms:created xsi:type="dcterms:W3CDTF">2024-01-29T15:11:28Z</dcterms:created>
  <dcterms:modified xsi:type="dcterms:W3CDTF">2025-06-20T15:55:14Z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