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6/23/2025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CCZP0025-25: </a:t>
            </a:r>
            <a:r>
              <a:rPr lang="en-US" dirty="0"/>
              <a:t>Photo of current site condition- two-story building with parking.</a:t>
            </a:r>
            <a:br>
              <a:rPr lang="en-VI" dirty="0"/>
            </a:b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5" name="Picture 4" descr="A computer screen shot of a building&#10;&#10;AI-generated content may be incorrect.">
            <a:extLst>
              <a:ext uri="{FF2B5EF4-FFF2-40B4-BE49-F238E27FC236}">
                <a16:creationId xmlns:a16="http://schemas.microsoft.com/office/drawing/2014/main" id="{415E5453-3737-1687-B64B-032A41BAC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7" t="10344" r="7600" b="6896"/>
          <a:stretch>
            <a:fillRect/>
          </a:stretch>
        </p:blipFill>
        <p:spPr bwMode="auto">
          <a:xfrm>
            <a:off x="1900168" y="2409945"/>
            <a:ext cx="7950414" cy="4314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2419B-EDCB-E4D2-C235-E82F60942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2F9B-0F8B-FB4B-C460-D178E665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CCZP0025-25: </a:t>
            </a:r>
            <a:r>
              <a:rPr lang="en-US" dirty="0"/>
              <a:t>MapGeo aerial view of properties (marked in red)</a:t>
            </a:r>
            <a:br>
              <a:rPr lang="en-VI" dirty="0"/>
            </a:b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F311A42-A6C8-8DB3-0DD0-8BDD23DEC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44" t="20098" b="7192"/>
          <a:stretch>
            <a:fillRect/>
          </a:stretch>
        </p:blipFill>
        <p:spPr bwMode="auto">
          <a:xfrm>
            <a:off x="835861" y="1853247"/>
            <a:ext cx="10715458" cy="4769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369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CCZP0025-25: </a:t>
            </a:r>
            <a:r>
              <a:rPr lang="en-US" sz="3500" dirty="0"/>
              <a:t>Official Zoning Map No. SCZ-20 (property location indicated by red X)</a:t>
            </a:r>
            <a:endParaRPr lang="en-VI" sz="3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C819C8-E8D6-62C9-B1DC-F65B32DE7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02" b="13104"/>
          <a:stretch/>
        </p:blipFill>
        <p:spPr bwMode="auto">
          <a:xfrm>
            <a:off x="1035854" y="2223539"/>
            <a:ext cx="9577181" cy="4329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phic 8" descr="Close with solid fill">
            <a:extLst>
              <a:ext uri="{FF2B5EF4-FFF2-40B4-BE49-F238E27FC236}">
                <a16:creationId xmlns:a16="http://schemas.microsoft.com/office/drawing/2014/main" id="{763067CF-FC46-D1E0-1EAA-300C81043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38485">
            <a:off x="3353620" y="5015703"/>
            <a:ext cx="367665" cy="36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6DE7-A37F-F7F7-8AD8-293CB3A2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CCZP0025-25: Conceptual Site Plan Layout </a:t>
            </a:r>
            <a:br>
              <a:rPr lang="en-V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5" name="Picture 4" descr="A computer screen shot of a blueprint&#10;&#10;AI-generated content may be incorrect.">
            <a:extLst>
              <a:ext uri="{FF2B5EF4-FFF2-40B4-BE49-F238E27FC236}">
                <a16:creationId xmlns:a16="http://schemas.microsoft.com/office/drawing/2014/main" id="{00E6235C-3064-EF07-5B4C-D3F4C5C22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1" t="9754" r="23721" b="7488"/>
          <a:stretch>
            <a:fillRect/>
          </a:stretch>
        </p:blipFill>
        <p:spPr bwMode="auto">
          <a:xfrm>
            <a:off x="3012931" y="1792641"/>
            <a:ext cx="6103360" cy="4967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7683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9c2a6e08bc4b17a27ada767828420bc9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703d5c6a111d1ae50ddb3b99e649962f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</ds:schemaRefs>
</ds:datastoreItem>
</file>

<file path=customXml/itemProps3.xml><?xml version="1.0" encoding="utf-8"?>
<ds:datastoreItem xmlns:ds="http://schemas.openxmlformats.org/officeDocument/2006/customXml" ds:itemID="{F5C108F8-FCEB-4E0C-9C65-808ADDB3C0FD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134</TotalTime>
  <Words>51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Century Gothic</vt:lpstr>
      <vt:lpstr>Wingdings 3</vt:lpstr>
      <vt:lpstr>Ion</vt:lpstr>
      <vt:lpstr>CCZP0025-25: Photo of current site condition- two-story building with parking.  </vt:lpstr>
      <vt:lpstr>CCZP0025-25: MapGeo aerial view of properties (marked in red)  </vt:lpstr>
      <vt:lpstr>CCZP0025-25: Official Zoning Map No. SCZ-20 (property location indicated by red X)</vt:lpstr>
      <vt:lpstr>CCZP0025-25: Conceptual Site Plan Layout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23</cp:revision>
  <dcterms:created xsi:type="dcterms:W3CDTF">2024-01-29T15:11:28Z</dcterms:created>
  <dcterms:modified xsi:type="dcterms:W3CDTF">2025-06-23T15:26:04Z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