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10/14/2025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CCZP0066-25:</a:t>
            </a:r>
            <a:r>
              <a:rPr lang="en-US" dirty="0"/>
              <a:t>Photo of current site condition </a:t>
            </a: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6593F-FB70-DF12-4D12-95A7E13FD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2" t="5614" r="31698" b="12842"/>
          <a:stretch>
            <a:fillRect/>
          </a:stretch>
        </p:blipFill>
        <p:spPr bwMode="auto">
          <a:xfrm>
            <a:off x="4134838" y="1853248"/>
            <a:ext cx="3907178" cy="490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CCZP0066-25: </a:t>
            </a:r>
            <a:r>
              <a:rPr lang="en-US" dirty="0"/>
              <a:t>MapGeo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A5D6565-A3FC-1502-A867-EADD4BF15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1" t="24359" r="22172" b="7632"/>
          <a:stretch>
            <a:fillRect/>
          </a:stretch>
        </p:blipFill>
        <p:spPr bwMode="auto">
          <a:xfrm>
            <a:off x="2766477" y="1853248"/>
            <a:ext cx="6259763" cy="4922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CCZP0066-25: </a:t>
            </a:r>
            <a:r>
              <a:rPr lang="en-US" sz="3500" dirty="0"/>
              <a:t>Official Zoning Map No. SCZ-20 (property location indicated by red X)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DF656-27AD-E154-5DBD-25831E7A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2" b="13104"/>
          <a:stretch/>
        </p:blipFill>
        <p:spPr bwMode="auto">
          <a:xfrm>
            <a:off x="1349369" y="2243683"/>
            <a:ext cx="9761279" cy="441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6980605" y="4647336"/>
            <a:ext cx="514013" cy="5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CCZP0066-25: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blueprint&#10;&#10;AI-generated content may be incorrect.">
            <a:extLst>
              <a:ext uri="{FF2B5EF4-FFF2-40B4-BE49-F238E27FC236}">
                <a16:creationId xmlns:a16="http://schemas.microsoft.com/office/drawing/2014/main" id="{238F6223-27E3-14B7-ADEA-2792A68D5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" t="25123" r="14580" b="10148"/>
          <a:stretch>
            <a:fillRect/>
          </a:stretch>
        </p:blipFill>
        <p:spPr bwMode="auto">
          <a:xfrm>
            <a:off x="1304924" y="1853247"/>
            <a:ext cx="9419517" cy="488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9D8163CA-DFA5-4FDA-8CBB-A81E63C49B4B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47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CCZP0066-25:Photo of current site condition    </vt:lpstr>
      <vt:lpstr>CCZP0066-25: MapGeo aerial view of property (marked in red)  </vt:lpstr>
      <vt:lpstr>CCZP0066-25: Official Zoning Map No. SCZ-20 (property location indicated by red X)</vt:lpstr>
      <vt:lpstr>CCZP0066-25: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25</cp:revision>
  <dcterms:created xsi:type="dcterms:W3CDTF">2024-01-29T15:11:28Z</dcterms:created>
  <dcterms:modified xsi:type="dcterms:W3CDTF">2025-10-14T17:06:19Z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