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4/16/2025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233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4/16/2025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6498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4/16/2025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84287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4/16/2025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81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4/16/2025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8979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4/16/2025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796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4/16/2025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5408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4/16/2025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18810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4/16/2025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18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4/16/2025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687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4/16/2025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1362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4/16/2025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530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4/16/2025</a:t>
            </a:fld>
            <a:endParaRPr lang="en-V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45865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4/16/2025</a:t>
            </a:fld>
            <a:endParaRPr lang="en-V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24185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4/16/2025</a:t>
            </a:fld>
            <a:endParaRPr lang="en-V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97912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4/16/2025</a:t>
            </a:fld>
            <a:endParaRPr lang="en-V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479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4/16/2025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3021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0CF38C-F595-4C93-A0D0-746E3BB17D11}" type="datetimeFigureOut">
              <a:rPr lang="en-VI" smtClean="0"/>
              <a:t>4/16/2025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841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2176-0AF8-9174-B913-88C19CCB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CCZP0001-25: MapGeo aerial view of property (marked in red)</a:t>
            </a: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4" name="Picture 3" descr="A computer screen shot of a map&#10;&#10;AI-generated content may be incorrect.">
            <a:extLst>
              <a:ext uri="{FF2B5EF4-FFF2-40B4-BE49-F238E27FC236}">
                <a16:creationId xmlns:a16="http://schemas.microsoft.com/office/drawing/2014/main" id="{DE00DB06-9437-0BF2-EBCF-2E50033AD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8" t="23941" b="11625"/>
          <a:stretch/>
        </p:blipFill>
        <p:spPr bwMode="auto">
          <a:xfrm>
            <a:off x="646110" y="1716058"/>
            <a:ext cx="11186705" cy="43799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031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2B03-8256-82C0-D491-F505A7C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CCZP0001-25: </a:t>
            </a:r>
            <a:r>
              <a:rPr lang="en-US" sz="3500" dirty="0"/>
              <a:t>Official Zoning Map No. STZ-7 (property location indicated by red X)</a:t>
            </a:r>
            <a:endParaRPr lang="en-VI" sz="3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AD738-C4D1-8F5F-7994-F2E0BB931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854" y="2281706"/>
            <a:ext cx="7976401" cy="431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9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6DE7-A37F-F7F7-8AD8-293CB3A2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CCZP0001-25: Conceptual Site Plan Layout</a:t>
            </a:r>
            <a:br>
              <a:rPr lang="en-V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A25435-8148-DA55-1123-16E5AC18DE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13" t="15665" r="10628" b="11035"/>
          <a:stretch/>
        </p:blipFill>
        <p:spPr bwMode="auto">
          <a:xfrm>
            <a:off x="2635773" y="1853248"/>
            <a:ext cx="6920454" cy="4955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7683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3DAB832DD9514C890CFED3E2923070" ma:contentTypeVersion="17" ma:contentTypeDescription="Create a new document." ma:contentTypeScope="" ma:versionID="9c2a6e08bc4b17a27ada767828420bc9">
  <xsd:schema xmlns:xsd="http://www.w3.org/2001/XMLSchema" xmlns:xs="http://www.w3.org/2001/XMLSchema" xmlns:p="http://schemas.microsoft.com/office/2006/metadata/properties" xmlns:ns1="http://schemas.microsoft.com/sharepoint/v3" xmlns:ns2="f303be76-a21b-435d-acdf-92336853eeb4" xmlns:ns3="801241f0-4896-485f-8b7f-bcfe61e4811a" targetNamespace="http://schemas.microsoft.com/office/2006/metadata/properties" ma:root="true" ma:fieldsID="703d5c6a111d1ae50ddb3b99e649962f" ns1:_="" ns2:_="" ns3:_="">
    <xsd:import namespace="http://schemas.microsoft.com/sharepoint/v3"/>
    <xsd:import namespace="f303be76-a21b-435d-acdf-92336853eeb4"/>
    <xsd:import namespace="801241f0-4896-485f-8b7f-bcfe61e481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3be76-a21b-435d-acdf-92336853ee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16ce7a5-80b3-467b-b812-4570f4befe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41f0-4896-485f-8b7f-bcfe61e481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985a9c-afcb-4c80-a371-45031d08e3f1}" ma:internalName="TaxCatchAll" ma:showField="CatchAllData" ma:web="801241f0-4896-485f-8b7f-bcfe61e481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303be76-a21b-435d-acdf-92336853eeb4">
      <Terms xmlns="http://schemas.microsoft.com/office/infopath/2007/PartnerControls"/>
    </lcf76f155ced4ddcb4097134ff3c332f>
    <TaxCatchAll xmlns="801241f0-4896-485f-8b7f-bcfe61e4811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A16BBF-AC1C-4901-A88B-8581C640E307}"/>
</file>

<file path=customXml/itemProps2.xml><?xml version="1.0" encoding="utf-8"?>
<ds:datastoreItem xmlns:ds="http://schemas.openxmlformats.org/officeDocument/2006/customXml" ds:itemID="{2019F80A-BAB4-4818-9C9F-EB01E2DA6C33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ee165b-61ad-48b7-a730-e10734a5b554"/>
    <ds:schemaRef ds:uri="cc98b0da-e75b-425e-a63f-6628c6f52b17"/>
  </ds:schemaRefs>
</ds:datastoreItem>
</file>

<file path=customXml/itemProps3.xml><?xml version="1.0" encoding="utf-8"?>
<ds:datastoreItem xmlns:ds="http://schemas.openxmlformats.org/officeDocument/2006/customXml" ds:itemID="{6ACAFB6F-4C13-43D1-A228-FF18427CC3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126</TotalTime>
  <Words>36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Century Gothic</vt:lpstr>
      <vt:lpstr>Wingdings 3</vt:lpstr>
      <vt:lpstr>Ion</vt:lpstr>
      <vt:lpstr>CCZP0001-25: MapGeo aerial view of property (marked in red) </vt:lpstr>
      <vt:lpstr>CCZP0001-25: Official Zoning Map No. STZ-7 (property location indicated by red X)</vt:lpstr>
      <vt:lpstr>CCZP0001-25: Conceptual Site Plan Layout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ZAT-24-1: Photo of current site condition</dc:title>
  <dc:creator>Leia LaPlace</dc:creator>
  <cp:lastModifiedBy>Leia LaPlace</cp:lastModifiedBy>
  <cp:revision>20</cp:revision>
  <dcterms:created xsi:type="dcterms:W3CDTF">2024-01-29T15:11:28Z</dcterms:created>
  <dcterms:modified xsi:type="dcterms:W3CDTF">2025-04-16T14:56:58Z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0x0101009E3DAB832DD9514C890CFED3E2923070</vt:lpwstr>
  </property>
</Properties>
</file>