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57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12/27/2024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2334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12/27/2024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6498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12/27/2024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84287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12/27/2024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81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12/27/2024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89796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12/27/2024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796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12/27/2024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5408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12/27/2024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18810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12/27/2024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185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12/27/2024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687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12/27/2024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01362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12/27/2024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530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12/27/2024</a:t>
            </a:fld>
            <a:endParaRPr lang="en-V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45865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12/27/2024</a:t>
            </a:fld>
            <a:endParaRPr lang="en-V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24185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12/27/2024</a:t>
            </a:fld>
            <a:endParaRPr lang="en-V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97912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12/27/2024</a:t>
            </a:fld>
            <a:endParaRPr lang="en-V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4790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12/27/2024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30211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60CF38C-F595-4C93-A0D0-746E3BB17D11}" type="datetimeFigureOut">
              <a:rPr lang="en-VI" smtClean="0"/>
              <a:t>12/27/2024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841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C2176-0AF8-9174-B913-88C19CCBB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CCZP0158-24: Photo of current site condition- two-story residence under construction</a:t>
            </a:r>
            <a:br>
              <a:rPr lang="en-V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4" name="Picture 3" descr="A computer screen shot of a building&#10;&#10;Description automatically generated">
            <a:extLst>
              <a:ext uri="{FF2B5EF4-FFF2-40B4-BE49-F238E27FC236}">
                <a16:creationId xmlns:a16="http://schemas.microsoft.com/office/drawing/2014/main" id="{96A127C3-A4E0-5BED-D036-447C043F9C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39" t="36224" r="38081" b="32402"/>
          <a:stretch/>
        </p:blipFill>
        <p:spPr bwMode="auto">
          <a:xfrm>
            <a:off x="3090412" y="2108924"/>
            <a:ext cx="6053588" cy="45895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031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907A4-91F0-A922-CA47-6BCDA97F8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CCZP0158-24: </a:t>
            </a:r>
            <a:r>
              <a:rPr lang="en-US" dirty="0" err="1"/>
              <a:t>MapGeo</a:t>
            </a:r>
            <a:r>
              <a:rPr lang="en-US" dirty="0"/>
              <a:t> aerial view of property (marked in red)</a:t>
            </a:r>
            <a:endParaRPr lang="en-VI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44BE770-BDBC-50D9-8328-6CA7E728F7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85" t="25260" r="31750" b="6159"/>
          <a:stretch/>
        </p:blipFill>
        <p:spPr bwMode="auto">
          <a:xfrm>
            <a:off x="2657524" y="1853248"/>
            <a:ext cx="6035140" cy="4813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611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2B03-8256-82C0-D491-F505A7CE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CCZP0158-24: </a:t>
            </a:r>
            <a:r>
              <a:rPr lang="en-US" sz="3500" dirty="0"/>
              <a:t>Official Zoning Map No. STZ-9 (property location indicated by red X</a:t>
            </a:r>
            <a:endParaRPr lang="en-VI" sz="35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E92BE-425A-FD1B-71AA-E4960C1B6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636" y="1853248"/>
            <a:ext cx="5598727" cy="4808809"/>
          </a:xfrm>
          <a:prstGeom prst="rect">
            <a:avLst/>
          </a:prstGeom>
        </p:spPr>
      </p:pic>
      <p:pic>
        <p:nvPicPr>
          <p:cNvPr id="5" name="Graphic 8" descr="Close with solid fill">
            <a:extLst>
              <a:ext uri="{FF2B5EF4-FFF2-40B4-BE49-F238E27FC236}">
                <a16:creationId xmlns:a16="http://schemas.microsoft.com/office/drawing/2014/main" id="{00385E82-4A48-31D9-DEB8-5E05276606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38485">
            <a:off x="6564134" y="5626275"/>
            <a:ext cx="367665" cy="36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9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A6DE7-A37F-F7F7-8AD8-293CB3A2E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CCZP0158-24: Conceptual Site Plan Layout</a:t>
            </a:r>
            <a:br>
              <a:rPr lang="en-V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5" name="Picture 4" descr="A computer screen shot of a blueprint&#10;&#10;Description automatically generated">
            <a:extLst>
              <a:ext uri="{FF2B5EF4-FFF2-40B4-BE49-F238E27FC236}">
                <a16:creationId xmlns:a16="http://schemas.microsoft.com/office/drawing/2014/main" id="{C1358483-55A8-52E8-9D8D-25CCBEB6EF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22" t="24263" r="25465" b="14595"/>
          <a:stretch/>
        </p:blipFill>
        <p:spPr bwMode="auto">
          <a:xfrm>
            <a:off x="3009173" y="1853248"/>
            <a:ext cx="4985295" cy="48146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7683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303be76-a21b-435d-acdf-92336853eeb4">
      <Terms xmlns="http://schemas.microsoft.com/office/infopath/2007/PartnerControls"/>
    </lcf76f155ced4ddcb4097134ff3c332f>
    <TaxCatchAll xmlns="801241f0-4896-485f-8b7f-bcfe61e4811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3DAB832DD9514C890CFED3E2923070" ma:contentTypeVersion="17" ma:contentTypeDescription="Create a new document." ma:contentTypeScope="" ma:versionID="9c2a6e08bc4b17a27ada767828420bc9">
  <xsd:schema xmlns:xsd="http://www.w3.org/2001/XMLSchema" xmlns:xs="http://www.w3.org/2001/XMLSchema" xmlns:p="http://schemas.microsoft.com/office/2006/metadata/properties" xmlns:ns1="http://schemas.microsoft.com/sharepoint/v3" xmlns:ns2="f303be76-a21b-435d-acdf-92336853eeb4" xmlns:ns3="801241f0-4896-485f-8b7f-bcfe61e4811a" targetNamespace="http://schemas.microsoft.com/office/2006/metadata/properties" ma:root="true" ma:fieldsID="703d5c6a111d1ae50ddb3b99e649962f" ns1:_="" ns2:_="" ns3:_="">
    <xsd:import namespace="http://schemas.microsoft.com/sharepoint/v3"/>
    <xsd:import namespace="f303be76-a21b-435d-acdf-92336853eeb4"/>
    <xsd:import namespace="801241f0-4896-485f-8b7f-bcfe61e481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3be76-a21b-435d-acdf-92336853ee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16ce7a5-80b3-467b-b812-4570f4befe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241f0-4896-485f-8b7f-bcfe61e4811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985a9c-afcb-4c80-a371-45031d08e3f1}" ma:internalName="TaxCatchAll" ma:showField="CatchAllData" ma:web="801241f0-4896-485f-8b7f-bcfe61e481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CAFB6F-4C13-43D1-A228-FF18427CC3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19F80A-BAB4-4818-9C9F-EB01E2DA6C33}">
  <ds:schemaRefs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fee165b-61ad-48b7-a730-e10734a5b554"/>
    <ds:schemaRef ds:uri="cc98b0da-e75b-425e-a63f-6628c6f52b17"/>
  </ds:schemaRefs>
</ds:datastoreItem>
</file>

<file path=customXml/itemProps3.xml><?xml version="1.0" encoding="utf-8"?>
<ds:datastoreItem xmlns:ds="http://schemas.openxmlformats.org/officeDocument/2006/customXml" ds:itemID="{66D8408A-2C80-48B4-B58A-CBD8381EC288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136</TotalTime>
  <Words>46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Century Gothic</vt:lpstr>
      <vt:lpstr>Wingdings 3</vt:lpstr>
      <vt:lpstr>Ion</vt:lpstr>
      <vt:lpstr>CCZP0158-24: Photo of current site condition- two-story residence under construction </vt:lpstr>
      <vt:lpstr>CCZP0158-24: MapGeo aerial view of property (marked in red)</vt:lpstr>
      <vt:lpstr>CCZP0158-24: Official Zoning Map No. STZ-9 (property location indicated by red X</vt:lpstr>
      <vt:lpstr>CCZP0158-24: Conceptual Site Plan Layout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ZAT-24-1: Photo of current site condition</dc:title>
  <dc:creator>Leia LaPlace</dc:creator>
  <cp:lastModifiedBy>Leia LaPlace</cp:lastModifiedBy>
  <cp:revision>19</cp:revision>
  <dcterms:created xsi:type="dcterms:W3CDTF">2024-01-29T15:11:28Z</dcterms:created>
  <dcterms:modified xsi:type="dcterms:W3CDTF">2024-12-27T14:35:39Z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0x0101009E3DAB832DD9514C890CFED3E2923070</vt:lpwstr>
  </property>
</Properties>
</file>