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12/27/2024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CCZP0153-24: Photo of current site condition- undeveloped land (red/orange dots)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8569D-96B9-B351-3F92-0832D077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4" t="25999" r="20496" b="14201"/>
          <a:stretch/>
        </p:blipFill>
        <p:spPr bwMode="auto">
          <a:xfrm>
            <a:off x="1251666" y="2274832"/>
            <a:ext cx="9404723" cy="4414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CCZP0153-24: </a:t>
            </a:r>
            <a:r>
              <a:rPr lang="en-US" dirty="0" err="1"/>
              <a:t>MapGeo</a:t>
            </a:r>
            <a:r>
              <a:rPr lang="en-US" dirty="0"/>
              <a:t> aerial view of properties (marked in red)</a:t>
            </a: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57CA0-B579-BA42-FA43-A6AC50A4C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4" t="25999" r="20496" b="14201"/>
          <a:stretch/>
        </p:blipFill>
        <p:spPr bwMode="auto">
          <a:xfrm>
            <a:off x="1076597" y="1853247"/>
            <a:ext cx="10189388" cy="478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CCZP0153-24: </a:t>
            </a:r>
            <a:r>
              <a:rPr lang="en-US" sz="3500" dirty="0"/>
              <a:t>Official Zoning Map No. STZ-9 (properties’ location indicated by red X</a:t>
            </a:r>
            <a:endParaRPr lang="en-VI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E92BE-425A-FD1B-71AA-E4960C1B6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6" y="1853248"/>
            <a:ext cx="5598727" cy="4808809"/>
          </a:xfrm>
          <a:prstGeom prst="rect">
            <a:avLst/>
          </a:prstGeom>
        </p:spPr>
      </p:pic>
      <p:pic>
        <p:nvPicPr>
          <p:cNvPr id="5" name="Graphic 8" descr="Close with solid fill">
            <a:extLst>
              <a:ext uri="{FF2B5EF4-FFF2-40B4-BE49-F238E27FC236}">
                <a16:creationId xmlns:a16="http://schemas.microsoft.com/office/drawing/2014/main" id="{00385E82-4A48-31D9-DEB8-5E0527660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5745986" y="5465854"/>
            <a:ext cx="367665" cy="3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CCZP0153-24: Conceptual Site Plan Layout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21301-A3DA-4D30-1A69-48512D1B1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60" t="22462" r="13251" b="17538"/>
          <a:stretch/>
        </p:blipFill>
        <p:spPr bwMode="auto">
          <a:xfrm>
            <a:off x="3235298" y="1829664"/>
            <a:ext cx="5516816" cy="484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3.xml><?xml version="1.0" encoding="utf-8"?>
<ds:datastoreItem xmlns:ds="http://schemas.openxmlformats.org/officeDocument/2006/customXml" ds:itemID="{A0230F7E-493F-40D1-A488-CB74BEA0E63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</TotalTime>
  <Words>51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3</vt:lpstr>
      <vt:lpstr>Ion</vt:lpstr>
      <vt:lpstr>CCZP0153-24: Photo of current site condition- undeveloped land (red/orange dots) </vt:lpstr>
      <vt:lpstr>CCZP0153-24: MapGeo aerial view of properties (marked in red)</vt:lpstr>
      <vt:lpstr>CCZP0153-24: Official Zoning Map No. STZ-9 (properties’ location indicated by red X</vt:lpstr>
      <vt:lpstr>CCZP0153-24: Conceptual Site Plan Layout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18</cp:revision>
  <dcterms:created xsi:type="dcterms:W3CDTF">2024-01-29T15:11:28Z</dcterms:created>
  <dcterms:modified xsi:type="dcterms:W3CDTF">2024-12-27T14:20:47Z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