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rimo" panose="020B0604020202020204" charset="0"/>
      <p:regular r:id="rId10"/>
    </p:embeddedFont>
    <p:embeddedFont>
      <p:font typeface="Arimo Bol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</p:embeddedFont>
    <p:embeddedFont>
      <p:font typeface="Open Sans Bold" panose="020B0806030504020204" charset="0"/>
      <p:regular r:id="rId17"/>
    </p:embeddedFont>
    <p:embeddedFont>
      <p:font typeface="Open Sans Semi-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6112356" cy="10287000"/>
            <a:chOff x="0" y="0"/>
            <a:chExt cx="21483141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13702"/>
              <a:ext cx="15627897" cy="13702298"/>
            </a:xfrm>
            <a:custGeom>
              <a:avLst/>
              <a:gdLst/>
              <a:ahLst/>
              <a:cxnLst/>
              <a:rect l="l" t="t" r="r" b="b"/>
              <a:pathLst>
                <a:path w="15627897" h="13702298">
                  <a:moveTo>
                    <a:pt x="0" y="0"/>
                  </a:moveTo>
                  <a:lnTo>
                    <a:pt x="15627897" y="0"/>
                  </a:lnTo>
                  <a:lnTo>
                    <a:pt x="15627897" y="13702298"/>
                  </a:lnTo>
                  <a:lnTo>
                    <a:pt x="0" y="13702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0000"/>
              </a:blip>
              <a:stretch>
                <a:fillRect l="-16499" r="-40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8776748" y="1318726"/>
              <a:ext cx="13702298" cy="11064846"/>
            </a:xfrm>
            <a:custGeom>
              <a:avLst/>
              <a:gdLst/>
              <a:ahLst/>
              <a:cxnLst/>
              <a:rect l="l" t="t" r="r" b="b"/>
              <a:pathLst>
                <a:path w="13702298" h="11064846">
                  <a:moveTo>
                    <a:pt x="0" y="0"/>
                  </a:moveTo>
                  <a:lnTo>
                    <a:pt x="13702298" y="0"/>
                  </a:lnTo>
                  <a:lnTo>
                    <a:pt x="13702298" y="11064846"/>
                  </a:lnTo>
                  <a:lnTo>
                    <a:pt x="0" y="11064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559" b="-355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9099569" y="1318726"/>
              <a:ext cx="13702298" cy="11064846"/>
            </a:xfrm>
            <a:custGeom>
              <a:avLst/>
              <a:gdLst/>
              <a:ahLst/>
              <a:cxnLst/>
              <a:rect l="l" t="t" r="r" b="b"/>
              <a:pathLst>
                <a:path w="13702298" h="11064846">
                  <a:moveTo>
                    <a:pt x="0" y="0"/>
                  </a:moveTo>
                  <a:lnTo>
                    <a:pt x="13702298" y="0"/>
                  </a:lnTo>
                  <a:lnTo>
                    <a:pt x="13702298" y="11064846"/>
                  </a:lnTo>
                  <a:lnTo>
                    <a:pt x="0" y="11064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559" b="-355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8776748" y="1318726"/>
              <a:ext cx="13702298" cy="11064846"/>
            </a:xfrm>
            <a:custGeom>
              <a:avLst/>
              <a:gdLst/>
              <a:ahLst/>
              <a:cxnLst/>
              <a:rect l="l" t="t" r="r" b="b"/>
              <a:pathLst>
                <a:path w="13702298" h="11064846">
                  <a:moveTo>
                    <a:pt x="0" y="0"/>
                  </a:moveTo>
                  <a:lnTo>
                    <a:pt x="13702298" y="0"/>
                  </a:lnTo>
                  <a:lnTo>
                    <a:pt x="13702298" y="11064846"/>
                  </a:lnTo>
                  <a:lnTo>
                    <a:pt x="0" y="11064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559" b="-355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5400000">
              <a:off x="8453927" y="1318726"/>
              <a:ext cx="13702298" cy="11064846"/>
            </a:xfrm>
            <a:custGeom>
              <a:avLst/>
              <a:gdLst/>
              <a:ahLst/>
              <a:cxnLst/>
              <a:rect l="l" t="t" r="r" b="b"/>
              <a:pathLst>
                <a:path w="13702298" h="11064846">
                  <a:moveTo>
                    <a:pt x="0" y="0"/>
                  </a:moveTo>
                  <a:lnTo>
                    <a:pt x="13702298" y="0"/>
                  </a:lnTo>
                  <a:lnTo>
                    <a:pt x="13702298" y="11064846"/>
                  </a:lnTo>
                  <a:lnTo>
                    <a:pt x="0" y="11064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559" b="-355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5400000">
              <a:off x="8776748" y="1318726"/>
              <a:ext cx="13702298" cy="11064846"/>
            </a:xfrm>
            <a:custGeom>
              <a:avLst/>
              <a:gdLst/>
              <a:ahLst/>
              <a:cxnLst/>
              <a:rect l="l" t="t" r="r" b="b"/>
              <a:pathLst>
                <a:path w="13702298" h="11064846">
                  <a:moveTo>
                    <a:pt x="0" y="0"/>
                  </a:moveTo>
                  <a:lnTo>
                    <a:pt x="13702298" y="0"/>
                  </a:lnTo>
                  <a:lnTo>
                    <a:pt x="13702298" y="11064846"/>
                  </a:lnTo>
                  <a:lnTo>
                    <a:pt x="0" y="11064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559" b="-355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86290" y="5921003"/>
            <a:ext cx="9144110" cy="2807483"/>
            <a:chOff x="0" y="0"/>
            <a:chExt cx="12192146" cy="3743311"/>
          </a:xfrm>
        </p:grpSpPr>
        <p:sp>
          <p:nvSpPr>
            <p:cNvPr id="10" name="AutoShape 10"/>
            <p:cNvSpPr/>
            <p:nvPr/>
          </p:nvSpPr>
          <p:spPr>
            <a:xfrm flipV="1">
              <a:off x="1304662" y="12700"/>
              <a:ext cx="9582822" cy="51839"/>
            </a:xfrm>
            <a:prstGeom prst="line">
              <a:avLst/>
            </a:prstGeom>
            <a:ln w="25400" cap="rnd">
              <a:solidFill>
                <a:srgbClr val="0A5B9E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1304596" y="3678773"/>
              <a:ext cx="9582822" cy="51839"/>
            </a:xfrm>
            <a:prstGeom prst="line">
              <a:avLst/>
            </a:prstGeom>
            <a:ln w="25400" cap="rnd">
              <a:solidFill>
                <a:srgbClr val="0A5B9E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494454"/>
              <a:ext cx="12192146" cy="27448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67"/>
                </a:lnSpc>
              </a:pPr>
              <a:r>
                <a:rPr lang="en-US" sz="3446">
                  <a:solidFill>
                    <a:srgbClr val="0A5B9E"/>
                  </a:solidFill>
                  <a:latin typeface="Arimo Bold"/>
                </a:rPr>
                <a:t>Presented By:</a:t>
              </a:r>
            </a:p>
            <a:p>
              <a:pPr algn="ctr">
                <a:lnSpc>
                  <a:spcPts val="4067"/>
                </a:lnSpc>
              </a:pPr>
              <a:r>
                <a:rPr lang="en-US" sz="3446">
                  <a:solidFill>
                    <a:srgbClr val="0A5B9E"/>
                  </a:solidFill>
                  <a:latin typeface="Arimo"/>
                </a:rPr>
                <a:t>Douglas E. Koch, FACHE </a:t>
              </a:r>
            </a:p>
            <a:p>
              <a:pPr algn="ctr">
                <a:lnSpc>
                  <a:spcPts val="4067"/>
                </a:lnSpc>
              </a:pPr>
              <a:r>
                <a:rPr lang="en-US" sz="3446">
                  <a:solidFill>
                    <a:srgbClr val="0A5B9E"/>
                  </a:solidFill>
                  <a:latin typeface="Arimo"/>
                </a:rPr>
                <a:t>Chief Executive Officer</a:t>
              </a:r>
            </a:p>
            <a:p>
              <a:pPr algn="ctr">
                <a:lnSpc>
                  <a:spcPts val="4067"/>
                </a:lnSpc>
              </a:pPr>
              <a:r>
                <a:rPr lang="en-US" sz="3446">
                  <a:solidFill>
                    <a:srgbClr val="0A5B9E"/>
                  </a:solidFill>
                  <a:latin typeface="Arimo"/>
                </a:rPr>
                <a:t>Gov. Juan F. Luis Hospital &amp; Medical Center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524041" y="2069382"/>
            <a:ext cx="4468607" cy="847319"/>
            <a:chOff x="0" y="0"/>
            <a:chExt cx="5958143" cy="1129758"/>
          </a:xfrm>
        </p:grpSpPr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0" y="0"/>
              <a:ext cx="1405654" cy="1129758"/>
              <a:chOff x="0" y="0"/>
              <a:chExt cx="996925" cy="80125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43434" y="232664"/>
                <a:ext cx="491109" cy="511810"/>
              </a:xfrm>
              <a:custGeom>
                <a:avLst/>
                <a:gdLst/>
                <a:ahLst/>
                <a:cxnLst/>
                <a:rect l="l" t="t" r="r" b="b"/>
                <a:pathLst>
                  <a:path w="491109" h="511810">
                    <a:moveTo>
                      <a:pt x="146685" y="508"/>
                    </a:moveTo>
                    <a:cubicBezTo>
                      <a:pt x="146685" y="508"/>
                      <a:pt x="71120" y="87503"/>
                      <a:pt x="67056" y="154178"/>
                    </a:cubicBezTo>
                    <a:cubicBezTo>
                      <a:pt x="62992" y="220853"/>
                      <a:pt x="70104" y="322326"/>
                      <a:pt x="156591" y="392938"/>
                    </a:cubicBezTo>
                    <a:cubicBezTo>
                      <a:pt x="243078" y="463550"/>
                      <a:pt x="290830" y="470535"/>
                      <a:pt x="364490" y="476504"/>
                    </a:cubicBezTo>
                    <a:cubicBezTo>
                      <a:pt x="438150" y="482473"/>
                      <a:pt x="491109" y="468503"/>
                      <a:pt x="491109" y="468503"/>
                    </a:cubicBezTo>
                    <a:cubicBezTo>
                      <a:pt x="491109" y="468503"/>
                      <a:pt x="412242" y="511810"/>
                      <a:pt x="306832" y="504063"/>
                    </a:cubicBezTo>
                    <a:cubicBezTo>
                      <a:pt x="201422" y="496316"/>
                      <a:pt x="82550" y="415417"/>
                      <a:pt x="41275" y="317627"/>
                    </a:cubicBezTo>
                    <a:cubicBezTo>
                      <a:pt x="0" y="219837"/>
                      <a:pt x="18415" y="105410"/>
                      <a:pt x="101981" y="33782"/>
                    </a:cubicBezTo>
                    <a:lnTo>
                      <a:pt x="144272" y="0"/>
                    </a:lnTo>
                    <a:cubicBezTo>
                      <a:pt x="144272" y="0"/>
                      <a:pt x="145288" y="4445"/>
                      <a:pt x="146812" y="508"/>
                    </a:cubicBezTo>
                  </a:path>
                </a:pathLst>
              </a:custGeom>
              <a:solidFill>
                <a:srgbClr val="1A479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156718" y="362204"/>
                <a:ext cx="561594" cy="172212"/>
              </a:xfrm>
              <a:custGeom>
                <a:avLst/>
                <a:gdLst/>
                <a:ahLst/>
                <a:cxnLst/>
                <a:rect l="l" t="t" r="r" b="b"/>
                <a:pathLst>
                  <a:path w="561594" h="172212">
                    <a:moveTo>
                      <a:pt x="635" y="161036"/>
                    </a:moveTo>
                    <a:cubicBezTo>
                      <a:pt x="635" y="161036"/>
                      <a:pt x="30480" y="135382"/>
                      <a:pt x="31496" y="118237"/>
                    </a:cubicBezTo>
                    <a:cubicBezTo>
                      <a:pt x="32512" y="101092"/>
                      <a:pt x="20955" y="81407"/>
                      <a:pt x="18542" y="69977"/>
                    </a:cubicBezTo>
                    <a:cubicBezTo>
                      <a:pt x="16129" y="58547"/>
                      <a:pt x="23495" y="32639"/>
                      <a:pt x="39497" y="27686"/>
                    </a:cubicBezTo>
                    <a:cubicBezTo>
                      <a:pt x="55499" y="22733"/>
                      <a:pt x="80264" y="35687"/>
                      <a:pt x="100203" y="34671"/>
                    </a:cubicBezTo>
                    <a:cubicBezTo>
                      <a:pt x="120142" y="33655"/>
                      <a:pt x="136017" y="34036"/>
                      <a:pt x="148971" y="25908"/>
                    </a:cubicBezTo>
                    <a:cubicBezTo>
                      <a:pt x="161925" y="17780"/>
                      <a:pt x="177800" y="3810"/>
                      <a:pt x="188722" y="2921"/>
                    </a:cubicBezTo>
                    <a:lnTo>
                      <a:pt x="216281" y="2286"/>
                    </a:lnTo>
                    <a:cubicBezTo>
                      <a:pt x="225425" y="2286"/>
                      <a:pt x="231394" y="2921"/>
                      <a:pt x="234950" y="4953"/>
                    </a:cubicBezTo>
                    <a:lnTo>
                      <a:pt x="242443" y="14097"/>
                    </a:lnTo>
                    <a:lnTo>
                      <a:pt x="249428" y="16891"/>
                    </a:lnTo>
                    <a:lnTo>
                      <a:pt x="253365" y="0"/>
                    </a:lnTo>
                    <a:cubicBezTo>
                      <a:pt x="266319" y="11938"/>
                      <a:pt x="286131" y="36830"/>
                      <a:pt x="297180" y="42799"/>
                    </a:cubicBezTo>
                    <a:cubicBezTo>
                      <a:pt x="308229" y="48768"/>
                      <a:pt x="327025" y="59436"/>
                      <a:pt x="332994" y="61722"/>
                    </a:cubicBezTo>
                    <a:lnTo>
                      <a:pt x="342900" y="61722"/>
                    </a:lnTo>
                    <a:cubicBezTo>
                      <a:pt x="352806" y="49784"/>
                      <a:pt x="375666" y="39370"/>
                      <a:pt x="389636" y="39116"/>
                    </a:cubicBezTo>
                    <a:cubicBezTo>
                      <a:pt x="403606" y="38862"/>
                      <a:pt x="442341" y="40894"/>
                      <a:pt x="453263" y="40894"/>
                    </a:cubicBezTo>
                    <a:cubicBezTo>
                      <a:pt x="464185" y="40894"/>
                      <a:pt x="478155" y="41910"/>
                      <a:pt x="486029" y="41910"/>
                    </a:cubicBezTo>
                    <a:lnTo>
                      <a:pt x="496951" y="44958"/>
                    </a:lnTo>
                    <a:cubicBezTo>
                      <a:pt x="506857" y="48895"/>
                      <a:pt x="512826" y="45974"/>
                      <a:pt x="517779" y="43942"/>
                    </a:cubicBezTo>
                    <a:cubicBezTo>
                      <a:pt x="522732" y="41910"/>
                      <a:pt x="532765" y="40005"/>
                      <a:pt x="544703" y="41910"/>
                    </a:cubicBezTo>
                    <a:lnTo>
                      <a:pt x="561594" y="42926"/>
                    </a:lnTo>
                    <a:lnTo>
                      <a:pt x="552577" y="52832"/>
                    </a:lnTo>
                    <a:cubicBezTo>
                      <a:pt x="536702" y="62738"/>
                      <a:pt x="530987" y="63754"/>
                      <a:pt x="522732" y="62738"/>
                    </a:cubicBezTo>
                    <a:lnTo>
                      <a:pt x="508762" y="60706"/>
                    </a:lnTo>
                    <a:cubicBezTo>
                      <a:pt x="498856" y="64643"/>
                      <a:pt x="495808" y="72644"/>
                      <a:pt x="489585" y="75692"/>
                    </a:cubicBezTo>
                    <a:lnTo>
                      <a:pt x="476885" y="78740"/>
                    </a:lnTo>
                    <a:cubicBezTo>
                      <a:pt x="461010" y="84582"/>
                      <a:pt x="456946" y="84582"/>
                      <a:pt x="450977" y="90551"/>
                    </a:cubicBezTo>
                    <a:lnTo>
                      <a:pt x="441960" y="98552"/>
                    </a:lnTo>
                    <a:cubicBezTo>
                      <a:pt x="427990" y="96520"/>
                      <a:pt x="417576" y="96520"/>
                      <a:pt x="413131" y="96520"/>
                    </a:cubicBezTo>
                    <a:lnTo>
                      <a:pt x="404241" y="103251"/>
                    </a:lnTo>
                    <a:cubicBezTo>
                      <a:pt x="380365" y="113665"/>
                      <a:pt x="366395" y="114935"/>
                      <a:pt x="359029" y="117475"/>
                    </a:cubicBezTo>
                    <a:cubicBezTo>
                      <a:pt x="351663" y="120015"/>
                      <a:pt x="326644" y="127381"/>
                      <a:pt x="320675" y="129413"/>
                    </a:cubicBezTo>
                    <a:lnTo>
                      <a:pt x="311658" y="135382"/>
                    </a:lnTo>
                    <a:cubicBezTo>
                      <a:pt x="299720" y="131445"/>
                      <a:pt x="293116" y="129540"/>
                      <a:pt x="286766" y="126492"/>
                    </a:cubicBezTo>
                    <a:lnTo>
                      <a:pt x="271780" y="130429"/>
                    </a:lnTo>
                    <a:cubicBezTo>
                      <a:pt x="265811" y="136398"/>
                      <a:pt x="253873" y="134366"/>
                      <a:pt x="247904" y="134366"/>
                    </a:cubicBezTo>
                    <a:lnTo>
                      <a:pt x="235966" y="137414"/>
                    </a:lnTo>
                    <a:cubicBezTo>
                      <a:pt x="227965" y="147320"/>
                      <a:pt x="221107" y="144399"/>
                      <a:pt x="217043" y="143383"/>
                    </a:cubicBezTo>
                    <a:cubicBezTo>
                      <a:pt x="212979" y="142367"/>
                      <a:pt x="198120" y="138430"/>
                      <a:pt x="184277" y="139446"/>
                    </a:cubicBezTo>
                    <a:cubicBezTo>
                      <a:pt x="170434" y="140462"/>
                      <a:pt x="150368" y="146431"/>
                      <a:pt x="141986" y="148463"/>
                    </a:cubicBezTo>
                    <a:lnTo>
                      <a:pt x="134620" y="148463"/>
                    </a:lnTo>
                    <a:cubicBezTo>
                      <a:pt x="118745" y="158369"/>
                      <a:pt x="115697" y="161417"/>
                      <a:pt x="107696" y="158369"/>
                    </a:cubicBezTo>
                    <a:lnTo>
                      <a:pt x="98806" y="150368"/>
                    </a:lnTo>
                    <a:cubicBezTo>
                      <a:pt x="82931" y="150368"/>
                      <a:pt x="78867" y="155321"/>
                      <a:pt x="66040" y="155321"/>
                    </a:cubicBezTo>
                    <a:cubicBezTo>
                      <a:pt x="53213" y="155321"/>
                      <a:pt x="46101" y="150368"/>
                      <a:pt x="35179" y="153289"/>
                    </a:cubicBezTo>
                    <a:lnTo>
                      <a:pt x="20320" y="158369"/>
                    </a:lnTo>
                    <a:cubicBezTo>
                      <a:pt x="12319" y="165227"/>
                      <a:pt x="6858" y="172212"/>
                      <a:pt x="3429" y="167259"/>
                    </a:cubicBezTo>
                    <a:lnTo>
                      <a:pt x="0" y="163576"/>
                    </a:lnTo>
                  </a:path>
                </a:pathLst>
              </a:custGeom>
              <a:solidFill>
                <a:srgbClr val="79AD4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369189" y="101727"/>
                <a:ext cx="455549" cy="526161"/>
              </a:xfrm>
              <a:custGeom>
                <a:avLst/>
                <a:gdLst/>
                <a:ahLst/>
                <a:cxnLst/>
                <a:rect l="l" t="t" r="r" b="b"/>
                <a:pathLst>
                  <a:path w="455549" h="526161">
                    <a:moveTo>
                      <a:pt x="326390" y="517017"/>
                    </a:moveTo>
                    <a:cubicBezTo>
                      <a:pt x="326390" y="517017"/>
                      <a:pt x="387096" y="462026"/>
                      <a:pt x="402971" y="383540"/>
                    </a:cubicBezTo>
                    <a:cubicBezTo>
                      <a:pt x="418846" y="305054"/>
                      <a:pt x="405003" y="246380"/>
                      <a:pt x="372110" y="194691"/>
                    </a:cubicBezTo>
                    <a:cubicBezTo>
                      <a:pt x="339217" y="143002"/>
                      <a:pt x="263652" y="73279"/>
                      <a:pt x="201041" y="58293"/>
                    </a:cubicBezTo>
                    <a:cubicBezTo>
                      <a:pt x="138430" y="43307"/>
                      <a:pt x="55753" y="40386"/>
                      <a:pt x="37846" y="42418"/>
                    </a:cubicBezTo>
                    <a:cubicBezTo>
                      <a:pt x="19939" y="44450"/>
                      <a:pt x="3048" y="48387"/>
                      <a:pt x="3048" y="48387"/>
                    </a:cubicBezTo>
                    <a:lnTo>
                      <a:pt x="0" y="44958"/>
                    </a:lnTo>
                    <a:cubicBezTo>
                      <a:pt x="11938" y="37465"/>
                      <a:pt x="35814" y="31496"/>
                      <a:pt x="60706" y="28575"/>
                    </a:cubicBezTo>
                    <a:cubicBezTo>
                      <a:pt x="85598" y="25654"/>
                      <a:pt x="180086" y="0"/>
                      <a:pt x="290576" y="56388"/>
                    </a:cubicBezTo>
                    <a:cubicBezTo>
                      <a:pt x="401066" y="112776"/>
                      <a:pt x="425831" y="184658"/>
                      <a:pt x="440690" y="228473"/>
                    </a:cubicBezTo>
                    <a:cubicBezTo>
                      <a:pt x="455549" y="272288"/>
                      <a:pt x="453644" y="342646"/>
                      <a:pt x="438658" y="383540"/>
                    </a:cubicBezTo>
                    <a:cubicBezTo>
                      <a:pt x="423672" y="424434"/>
                      <a:pt x="393954" y="471297"/>
                      <a:pt x="364998" y="496062"/>
                    </a:cubicBezTo>
                    <a:cubicBezTo>
                      <a:pt x="336042" y="520827"/>
                      <a:pt x="335153" y="523875"/>
                      <a:pt x="328168" y="525907"/>
                    </a:cubicBezTo>
                    <a:lnTo>
                      <a:pt x="325120" y="526161"/>
                    </a:lnTo>
                    <a:lnTo>
                      <a:pt x="326136" y="517017"/>
                    </a:lnTo>
                  </a:path>
                </a:pathLst>
              </a:custGeom>
              <a:solidFill>
                <a:srgbClr val="F5D23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419989" y="90170"/>
                <a:ext cx="459994" cy="498602"/>
              </a:xfrm>
              <a:custGeom>
                <a:avLst/>
                <a:gdLst/>
                <a:ahLst/>
                <a:cxnLst/>
                <a:rect l="l" t="t" r="r" b="b"/>
                <a:pathLst>
                  <a:path w="459994" h="498602">
                    <a:moveTo>
                      <a:pt x="334645" y="494665"/>
                    </a:moveTo>
                    <a:cubicBezTo>
                      <a:pt x="334645" y="494665"/>
                      <a:pt x="375158" y="444119"/>
                      <a:pt x="384810" y="428371"/>
                    </a:cubicBezTo>
                    <a:cubicBezTo>
                      <a:pt x="394462" y="412623"/>
                      <a:pt x="416179" y="353060"/>
                      <a:pt x="418465" y="325755"/>
                    </a:cubicBezTo>
                    <a:cubicBezTo>
                      <a:pt x="420751" y="298450"/>
                      <a:pt x="415290" y="251333"/>
                      <a:pt x="406273" y="224028"/>
                    </a:cubicBezTo>
                    <a:cubicBezTo>
                      <a:pt x="397256" y="196723"/>
                      <a:pt x="373634" y="151638"/>
                      <a:pt x="340233" y="122174"/>
                    </a:cubicBezTo>
                    <a:cubicBezTo>
                      <a:pt x="306832" y="92710"/>
                      <a:pt x="279273" y="69850"/>
                      <a:pt x="230378" y="48387"/>
                    </a:cubicBezTo>
                    <a:cubicBezTo>
                      <a:pt x="181483" y="26924"/>
                      <a:pt x="145034" y="25527"/>
                      <a:pt x="118491" y="24765"/>
                    </a:cubicBezTo>
                    <a:cubicBezTo>
                      <a:pt x="91948" y="24003"/>
                      <a:pt x="53721" y="27432"/>
                      <a:pt x="36830" y="29591"/>
                    </a:cubicBezTo>
                    <a:cubicBezTo>
                      <a:pt x="19939" y="31750"/>
                      <a:pt x="7874" y="35687"/>
                      <a:pt x="3429" y="36449"/>
                    </a:cubicBezTo>
                    <a:lnTo>
                      <a:pt x="0" y="37592"/>
                    </a:lnTo>
                    <a:lnTo>
                      <a:pt x="2159" y="32004"/>
                    </a:lnTo>
                    <a:cubicBezTo>
                      <a:pt x="12954" y="27559"/>
                      <a:pt x="72771" y="7874"/>
                      <a:pt x="109220" y="4191"/>
                    </a:cubicBezTo>
                    <a:cubicBezTo>
                      <a:pt x="145669" y="508"/>
                      <a:pt x="195961" y="0"/>
                      <a:pt x="236220" y="10795"/>
                    </a:cubicBezTo>
                    <a:cubicBezTo>
                      <a:pt x="276479" y="21590"/>
                      <a:pt x="331851" y="52324"/>
                      <a:pt x="358013" y="74422"/>
                    </a:cubicBezTo>
                    <a:cubicBezTo>
                      <a:pt x="384175" y="96520"/>
                      <a:pt x="405765" y="119634"/>
                      <a:pt x="419481" y="144018"/>
                    </a:cubicBezTo>
                    <a:cubicBezTo>
                      <a:pt x="433197" y="168402"/>
                      <a:pt x="454914" y="215392"/>
                      <a:pt x="457454" y="246507"/>
                    </a:cubicBezTo>
                    <a:cubicBezTo>
                      <a:pt x="459994" y="277622"/>
                      <a:pt x="455930" y="317119"/>
                      <a:pt x="450850" y="336296"/>
                    </a:cubicBezTo>
                    <a:cubicBezTo>
                      <a:pt x="445770" y="355473"/>
                      <a:pt x="433197" y="394208"/>
                      <a:pt x="419989" y="412750"/>
                    </a:cubicBezTo>
                    <a:cubicBezTo>
                      <a:pt x="406781" y="431292"/>
                      <a:pt x="375158" y="464693"/>
                      <a:pt x="363855" y="474599"/>
                    </a:cubicBezTo>
                    <a:cubicBezTo>
                      <a:pt x="352552" y="484505"/>
                      <a:pt x="341376" y="495046"/>
                      <a:pt x="339344" y="496443"/>
                    </a:cubicBezTo>
                    <a:lnTo>
                      <a:pt x="336296" y="498602"/>
                    </a:lnTo>
                    <a:lnTo>
                      <a:pt x="332613" y="497840"/>
                    </a:lnTo>
                    <a:lnTo>
                      <a:pt x="334264" y="494538"/>
                    </a:lnTo>
                  </a:path>
                </a:pathLst>
              </a:custGeom>
              <a:solidFill>
                <a:srgbClr val="DF86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491109" y="60452"/>
                <a:ext cx="442976" cy="479806"/>
              </a:xfrm>
              <a:custGeom>
                <a:avLst/>
                <a:gdLst/>
                <a:ahLst/>
                <a:cxnLst/>
                <a:rect l="l" t="t" r="r" b="b"/>
                <a:pathLst>
                  <a:path w="442976" h="479806">
                    <a:moveTo>
                      <a:pt x="332359" y="476377"/>
                    </a:moveTo>
                    <a:lnTo>
                      <a:pt x="333502" y="479806"/>
                    </a:lnTo>
                    <a:cubicBezTo>
                      <a:pt x="341249" y="475234"/>
                      <a:pt x="357124" y="460248"/>
                      <a:pt x="371856" y="445770"/>
                    </a:cubicBezTo>
                    <a:cubicBezTo>
                      <a:pt x="386588" y="431292"/>
                      <a:pt x="416814" y="390017"/>
                      <a:pt x="428752" y="357251"/>
                    </a:cubicBezTo>
                    <a:cubicBezTo>
                      <a:pt x="440690" y="324485"/>
                      <a:pt x="442976" y="306070"/>
                      <a:pt x="442214" y="271653"/>
                    </a:cubicBezTo>
                    <a:cubicBezTo>
                      <a:pt x="441452" y="237236"/>
                      <a:pt x="434721" y="208026"/>
                      <a:pt x="422275" y="179578"/>
                    </a:cubicBezTo>
                    <a:cubicBezTo>
                      <a:pt x="409829" y="151130"/>
                      <a:pt x="393954" y="120904"/>
                      <a:pt x="364109" y="92583"/>
                    </a:cubicBezTo>
                    <a:cubicBezTo>
                      <a:pt x="334264" y="64262"/>
                      <a:pt x="307340" y="48768"/>
                      <a:pt x="284480" y="36830"/>
                    </a:cubicBezTo>
                    <a:cubicBezTo>
                      <a:pt x="261620" y="24892"/>
                      <a:pt x="232283" y="9652"/>
                      <a:pt x="181991" y="4826"/>
                    </a:cubicBezTo>
                    <a:cubicBezTo>
                      <a:pt x="131699" y="0"/>
                      <a:pt x="105410" y="5588"/>
                      <a:pt x="76581" y="10541"/>
                    </a:cubicBezTo>
                    <a:cubicBezTo>
                      <a:pt x="47752" y="15494"/>
                      <a:pt x="11176" y="28575"/>
                      <a:pt x="4572" y="31877"/>
                    </a:cubicBezTo>
                    <a:lnTo>
                      <a:pt x="0" y="34417"/>
                    </a:lnTo>
                    <a:lnTo>
                      <a:pt x="4445" y="35687"/>
                    </a:lnTo>
                    <a:cubicBezTo>
                      <a:pt x="23749" y="31623"/>
                      <a:pt x="64389" y="25400"/>
                      <a:pt x="78105" y="24892"/>
                    </a:cubicBezTo>
                    <a:cubicBezTo>
                      <a:pt x="91821" y="24384"/>
                      <a:pt x="146177" y="25273"/>
                      <a:pt x="179959" y="35179"/>
                    </a:cubicBezTo>
                    <a:cubicBezTo>
                      <a:pt x="213741" y="45085"/>
                      <a:pt x="240030" y="55626"/>
                      <a:pt x="263144" y="69977"/>
                    </a:cubicBezTo>
                    <a:cubicBezTo>
                      <a:pt x="286258" y="84328"/>
                      <a:pt x="303911" y="96012"/>
                      <a:pt x="324485" y="115570"/>
                    </a:cubicBezTo>
                    <a:cubicBezTo>
                      <a:pt x="345059" y="135128"/>
                      <a:pt x="362077" y="156972"/>
                      <a:pt x="375031" y="182880"/>
                    </a:cubicBezTo>
                    <a:cubicBezTo>
                      <a:pt x="387985" y="208788"/>
                      <a:pt x="398272" y="230378"/>
                      <a:pt x="401701" y="250571"/>
                    </a:cubicBezTo>
                    <a:cubicBezTo>
                      <a:pt x="405130" y="270764"/>
                      <a:pt x="408051" y="299720"/>
                      <a:pt x="404622" y="325755"/>
                    </a:cubicBezTo>
                    <a:cubicBezTo>
                      <a:pt x="401193" y="351790"/>
                      <a:pt x="394081" y="376301"/>
                      <a:pt x="384937" y="393954"/>
                    </a:cubicBezTo>
                    <a:cubicBezTo>
                      <a:pt x="375793" y="411607"/>
                      <a:pt x="370586" y="423418"/>
                      <a:pt x="357886" y="442341"/>
                    </a:cubicBezTo>
                    <a:cubicBezTo>
                      <a:pt x="345186" y="461264"/>
                      <a:pt x="332486" y="474726"/>
                      <a:pt x="332486" y="476504"/>
                    </a:cubicBezTo>
                  </a:path>
                </a:pathLst>
              </a:custGeom>
              <a:solidFill>
                <a:srgbClr val="E7384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1495891" y="54070"/>
              <a:ext cx="4462251" cy="1034404"/>
            </a:xfrm>
            <a:custGeom>
              <a:avLst/>
              <a:gdLst/>
              <a:ahLst/>
              <a:cxnLst/>
              <a:rect l="l" t="t" r="r" b="b"/>
              <a:pathLst>
                <a:path w="4462251" h="1034404">
                  <a:moveTo>
                    <a:pt x="0" y="0"/>
                  </a:moveTo>
                  <a:lnTo>
                    <a:pt x="4462252" y="0"/>
                  </a:lnTo>
                  <a:lnTo>
                    <a:pt x="4462252" y="1034404"/>
                  </a:lnTo>
                  <a:lnTo>
                    <a:pt x="0" y="10344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0" y="9689283"/>
            <a:ext cx="18330400" cy="597717"/>
            <a:chOff x="0" y="0"/>
            <a:chExt cx="3683260" cy="12010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683260" cy="120104"/>
            </a:xfrm>
            <a:custGeom>
              <a:avLst/>
              <a:gdLst/>
              <a:ahLst/>
              <a:cxnLst/>
              <a:rect l="l" t="t" r="r" b="b"/>
              <a:pathLst>
                <a:path w="3683260" h="120104">
                  <a:moveTo>
                    <a:pt x="0" y="0"/>
                  </a:moveTo>
                  <a:lnTo>
                    <a:pt x="3683260" y="0"/>
                  </a:lnTo>
                  <a:lnTo>
                    <a:pt x="3683260" y="120104"/>
                  </a:lnTo>
                  <a:lnTo>
                    <a:pt x="0" y="120104"/>
                  </a:lnTo>
                  <a:close/>
                </a:path>
              </a:pathLst>
            </a:custGeom>
            <a:gradFill rotWithShape="1">
              <a:gsLst>
                <a:gs pos="0">
                  <a:srgbClr val="7BAF42">
                    <a:alpha val="100000"/>
                  </a:srgbClr>
                </a:gs>
                <a:gs pos="100000">
                  <a:srgbClr val="065B9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3683260" cy="158204"/>
            </a:xfrm>
            <a:prstGeom prst="rect">
              <a:avLst/>
            </a:prstGeom>
          </p:spPr>
          <p:txBody>
            <a:bodyPr lIns="90603" tIns="90603" rIns="90603" bIns="90603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0" y="0"/>
            <a:ext cx="18288000" cy="505364"/>
            <a:chOff x="0" y="0"/>
            <a:chExt cx="3555855" cy="9826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555855" cy="98261"/>
            </a:xfrm>
            <a:custGeom>
              <a:avLst/>
              <a:gdLst/>
              <a:ahLst/>
              <a:cxnLst/>
              <a:rect l="l" t="t" r="r" b="b"/>
              <a:pathLst>
                <a:path w="3555855" h="98261">
                  <a:moveTo>
                    <a:pt x="0" y="0"/>
                  </a:moveTo>
                  <a:lnTo>
                    <a:pt x="3555855" y="0"/>
                  </a:lnTo>
                  <a:lnTo>
                    <a:pt x="3555855" y="98261"/>
                  </a:lnTo>
                  <a:lnTo>
                    <a:pt x="0" y="98261"/>
                  </a:lnTo>
                  <a:close/>
                </a:path>
              </a:pathLst>
            </a:custGeom>
            <a:gradFill rotWithShape="1">
              <a:gsLst>
                <a:gs pos="0">
                  <a:srgbClr val="7BAF42">
                    <a:alpha val="100000"/>
                  </a:srgbClr>
                </a:gs>
                <a:gs pos="100000">
                  <a:srgbClr val="065B9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3555855" cy="136361"/>
            </a:xfrm>
            <a:prstGeom prst="rect">
              <a:avLst/>
            </a:prstGeom>
          </p:spPr>
          <p:txBody>
            <a:bodyPr lIns="93632" tIns="93632" rIns="93632" bIns="9363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338691" y="3686595"/>
            <a:ext cx="8839308" cy="1854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94"/>
              </a:lnSpc>
            </a:pPr>
            <a:r>
              <a:rPr lang="en-US" sz="6754">
                <a:solidFill>
                  <a:srgbClr val="0A5B9E"/>
                </a:solidFill>
                <a:latin typeface="Open Sans Semi-Bold"/>
              </a:rPr>
              <a:t>Operational Status of JFL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89283"/>
            <a:ext cx="18330400" cy="597717"/>
            <a:chOff x="0" y="0"/>
            <a:chExt cx="3683260" cy="1201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83260" cy="120104"/>
            </a:xfrm>
            <a:custGeom>
              <a:avLst/>
              <a:gdLst/>
              <a:ahLst/>
              <a:cxnLst/>
              <a:rect l="l" t="t" r="r" b="b"/>
              <a:pathLst>
                <a:path w="3683260" h="120104">
                  <a:moveTo>
                    <a:pt x="0" y="0"/>
                  </a:moveTo>
                  <a:lnTo>
                    <a:pt x="3683260" y="0"/>
                  </a:lnTo>
                  <a:lnTo>
                    <a:pt x="3683260" y="120104"/>
                  </a:lnTo>
                  <a:lnTo>
                    <a:pt x="0" y="120104"/>
                  </a:lnTo>
                  <a:close/>
                </a:path>
              </a:pathLst>
            </a:custGeom>
            <a:gradFill rotWithShape="1">
              <a:gsLst>
                <a:gs pos="0">
                  <a:srgbClr val="7BAF42">
                    <a:alpha val="100000"/>
                  </a:srgbClr>
                </a:gs>
                <a:gs pos="100000">
                  <a:srgbClr val="065B9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83260" cy="158204"/>
            </a:xfrm>
            <a:prstGeom prst="rect">
              <a:avLst/>
            </a:prstGeom>
          </p:spPr>
          <p:txBody>
            <a:bodyPr lIns="90603" tIns="90603" rIns="90603" bIns="90603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819535" y="5985746"/>
            <a:ext cx="6492240" cy="0"/>
          </a:xfrm>
          <a:prstGeom prst="line">
            <a:avLst/>
          </a:prstGeom>
          <a:ln w="28575" cap="flat">
            <a:solidFill>
              <a:srgbClr val="0A5B9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0" y="4630102"/>
            <a:ext cx="8131310" cy="1122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8000">
                <a:solidFill>
                  <a:srgbClr val="0A5B9E"/>
                </a:solidFill>
                <a:latin typeface="Open Sans Bold"/>
              </a:rPr>
              <a:t>Vacancy Listing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452065" y="0"/>
            <a:ext cx="18943249" cy="505364"/>
            <a:chOff x="0" y="0"/>
            <a:chExt cx="3683260" cy="982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83260" cy="98261"/>
            </a:xfrm>
            <a:custGeom>
              <a:avLst/>
              <a:gdLst/>
              <a:ahLst/>
              <a:cxnLst/>
              <a:rect l="l" t="t" r="r" b="b"/>
              <a:pathLst>
                <a:path w="3683260" h="98261">
                  <a:moveTo>
                    <a:pt x="0" y="0"/>
                  </a:moveTo>
                  <a:lnTo>
                    <a:pt x="3683260" y="0"/>
                  </a:lnTo>
                  <a:lnTo>
                    <a:pt x="3683260" y="98261"/>
                  </a:lnTo>
                  <a:lnTo>
                    <a:pt x="0" y="98261"/>
                  </a:lnTo>
                  <a:close/>
                </a:path>
              </a:pathLst>
            </a:custGeom>
            <a:gradFill rotWithShape="1">
              <a:gsLst>
                <a:gs pos="0">
                  <a:srgbClr val="7BAF42">
                    <a:alpha val="100000"/>
                  </a:srgbClr>
                </a:gs>
                <a:gs pos="100000">
                  <a:srgbClr val="065B9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683260" cy="136361"/>
            </a:xfrm>
            <a:prstGeom prst="rect">
              <a:avLst/>
            </a:prstGeom>
          </p:spPr>
          <p:txBody>
            <a:bodyPr lIns="93632" tIns="93632" rIns="93632" bIns="9363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8131310" y="0"/>
            <a:ext cx="10156690" cy="10287000"/>
          </a:xfrm>
          <a:custGeom>
            <a:avLst/>
            <a:gdLst/>
            <a:ahLst/>
            <a:cxnLst/>
            <a:rect l="l" t="t" r="r" b="b"/>
            <a:pathLst>
              <a:path w="10156690" h="10287000">
                <a:moveTo>
                  <a:pt x="0" y="0"/>
                </a:moveTo>
                <a:lnTo>
                  <a:pt x="10156690" y="0"/>
                </a:lnTo>
                <a:lnTo>
                  <a:pt x="1015669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799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2415377" y="2231647"/>
            <a:ext cx="3042582" cy="576922"/>
            <a:chOff x="0" y="0"/>
            <a:chExt cx="4056776" cy="769229"/>
          </a:xfrm>
        </p:grpSpPr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0" y="0"/>
              <a:ext cx="957081" cy="769229"/>
              <a:chOff x="0" y="0"/>
              <a:chExt cx="996925" cy="80125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43434" y="232664"/>
                <a:ext cx="491109" cy="511810"/>
              </a:xfrm>
              <a:custGeom>
                <a:avLst/>
                <a:gdLst/>
                <a:ahLst/>
                <a:cxnLst/>
                <a:rect l="l" t="t" r="r" b="b"/>
                <a:pathLst>
                  <a:path w="491109" h="511810">
                    <a:moveTo>
                      <a:pt x="146685" y="508"/>
                    </a:moveTo>
                    <a:cubicBezTo>
                      <a:pt x="146685" y="508"/>
                      <a:pt x="71120" y="87503"/>
                      <a:pt x="67056" y="154178"/>
                    </a:cubicBezTo>
                    <a:cubicBezTo>
                      <a:pt x="62992" y="220853"/>
                      <a:pt x="70104" y="322326"/>
                      <a:pt x="156591" y="392938"/>
                    </a:cubicBezTo>
                    <a:cubicBezTo>
                      <a:pt x="243078" y="463550"/>
                      <a:pt x="290830" y="470535"/>
                      <a:pt x="364490" y="476504"/>
                    </a:cubicBezTo>
                    <a:cubicBezTo>
                      <a:pt x="438150" y="482473"/>
                      <a:pt x="491109" y="468503"/>
                      <a:pt x="491109" y="468503"/>
                    </a:cubicBezTo>
                    <a:cubicBezTo>
                      <a:pt x="491109" y="468503"/>
                      <a:pt x="412242" y="511810"/>
                      <a:pt x="306832" y="504063"/>
                    </a:cubicBezTo>
                    <a:cubicBezTo>
                      <a:pt x="201422" y="496316"/>
                      <a:pt x="82550" y="415417"/>
                      <a:pt x="41275" y="317627"/>
                    </a:cubicBezTo>
                    <a:cubicBezTo>
                      <a:pt x="0" y="219837"/>
                      <a:pt x="18415" y="105410"/>
                      <a:pt x="101981" y="33782"/>
                    </a:cubicBezTo>
                    <a:lnTo>
                      <a:pt x="144272" y="0"/>
                    </a:lnTo>
                    <a:cubicBezTo>
                      <a:pt x="144272" y="0"/>
                      <a:pt x="145288" y="4445"/>
                      <a:pt x="146812" y="508"/>
                    </a:cubicBezTo>
                  </a:path>
                </a:pathLst>
              </a:custGeom>
              <a:solidFill>
                <a:srgbClr val="1A479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156718" y="362204"/>
                <a:ext cx="561594" cy="172212"/>
              </a:xfrm>
              <a:custGeom>
                <a:avLst/>
                <a:gdLst/>
                <a:ahLst/>
                <a:cxnLst/>
                <a:rect l="l" t="t" r="r" b="b"/>
                <a:pathLst>
                  <a:path w="561594" h="172212">
                    <a:moveTo>
                      <a:pt x="635" y="161036"/>
                    </a:moveTo>
                    <a:cubicBezTo>
                      <a:pt x="635" y="161036"/>
                      <a:pt x="30480" y="135382"/>
                      <a:pt x="31496" y="118237"/>
                    </a:cubicBezTo>
                    <a:cubicBezTo>
                      <a:pt x="32512" y="101092"/>
                      <a:pt x="20955" y="81407"/>
                      <a:pt x="18542" y="69977"/>
                    </a:cubicBezTo>
                    <a:cubicBezTo>
                      <a:pt x="16129" y="58547"/>
                      <a:pt x="23495" y="32639"/>
                      <a:pt x="39497" y="27686"/>
                    </a:cubicBezTo>
                    <a:cubicBezTo>
                      <a:pt x="55499" y="22733"/>
                      <a:pt x="80264" y="35687"/>
                      <a:pt x="100203" y="34671"/>
                    </a:cubicBezTo>
                    <a:cubicBezTo>
                      <a:pt x="120142" y="33655"/>
                      <a:pt x="136017" y="34036"/>
                      <a:pt x="148971" y="25908"/>
                    </a:cubicBezTo>
                    <a:cubicBezTo>
                      <a:pt x="161925" y="17780"/>
                      <a:pt x="177800" y="3810"/>
                      <a:pt x="188722" y="2921"/>
                    </a:cubicBezTo>
                    <a:lnTo>
                      <a:pt x="216281" y="2286"/>
                    </a:lnTo>
                    <a:cubicBezTo>
                      <a:pt x="225425" y="2286"/>
                      <a:pt x="231394" y="2921"/>
                      <a:pt x="234950" y="4953"/>
                    </a:cubicBezTo>
                    <a:lnTo>
                      <a:pt x="242443" y="14097"/>
                    </a:lnTo>
                    <a:lnTo>
                      <a:pt x="249428" y="16891"/>
                    </a:lnTo>
                    <a:lnTo>
                      <a:pt x="253365" y="0"/>
                    </a:lnTo>
                    <a:cubicBezTo>
                      <a:pt x="266319" y="11938"/>
                      <a:pt x="286131" y="36830"/>
                      <a:pt x="297180" y="42799"/>
                    </a:cubicBezTo>
                    <a:cubicBezTo>
                      <a:pt x="308229" y="48768"/>
                      <a:pt x="327025" y="59436"/>
                      <a:pt x="332994" y="61722"/>
                    </a:cubicBezTo>
                    <a:lnTo>
                      <a:pt x="342900" y="61722"/>
                    </a:lnTo>
                    <a:cubicBezTo>
                      <a:pt x="352806" y="49784"/>
                      <a:pt x="375666" y="39370"/>
                      <a:pt x="389636" y="39116"/>
                    </a:cubicBezTo>
                    <a:cubicBezTo>
                      <a:pt x="403606" y="38862"/>
                      <a:pt x="442341" y="40894"/>
                      <a:pt x="453263" y="40894"/>
                    </a:cubicBezTo>
                    <a:cubicBezTo>
                      <a:pt x="464185" y="40894"/>
                      <a:pt x="478155" y="41910"/>
                      <a:pt x="486029" y="41910"/>
                    </a:cubicBezTo>
                    <a:lnTo>
                      <a:pt x="496951" y="44958"/>
                    </a:lnTo>
                    <a:cubicBezTo>
                      <a:pt x="506857" y="48895"/>
                      <a:pt x="512826" y="45974"/>
                      <a:pt x="517779" y="43942"/>
                    </a:cubicBezTo>
                    <a:cubicBezTo>
                      <a:pt x="522732" y="41910"/>
                      <a:pt x="532765" y="40005"/>
                      <a:pt x="544703" y="41910"/>
                    </a:cubicBezTo>
                    <a:lnTo>
                      <a:pt x="561594" y="42926"/>
                    </a:lnTo>
                    <a:lnTo>
                      <a:pt x="552577" y="52832"/>
                    </a:lnTo>
                    <a:cubicBezTo>
                      <a:pt x="536702" y="62738"/>
                      <a:pt x="530987" y="63754"/>
                      <a:pt x="522732" y="62738"/>
                    </a:cubicBezTo>
                    <a:lnTo>
                      <a:pt x="508762" y="60706"/>
                    </a:lnTo>
                    <a:cubicBezTo>
                      <a:pt x="498856" y="64643"/>
                      <a:pt x="495808" y="72644"/>
                      <a:pt x="489585" y="75692"/>
                    </a:cubicBezTo>
                    <a:lnTo>
                      <a:pt x="476885" y="78740"/>
                    </a:lnTo>
                    <a:cubicBezTo>
                      <a:pt x="461010" y="84582"/>
                      <a:pt x="456946" y="84582"/>
                      <a:pt x="450977" y="90551"/>
                    </a:cubicBezTo>
                    <a:lnTo>
                      <a:pt x="441960" y="98552"/>
                    </a:lnTo>
                    <a:cubicBezTo>
                      <a:pt x="427990" y="96520"/>
                      <a:pt x="417576" y="96520"/>
                      <a:pt x="413131" y="96520"/>
                    </a:cubicBezTo>
                    <a:lnTo>
                      <a:pt x="404241" y="103251"/>
                    </a:lnTo>
                    <a:cubicBezTo>
                      <a:pt x="380365" y="113665"/>
                      <a:pt x="366395" y="114935"/>
                      <a:pt x="359029" y="117475"/>
                    </a:cubicBezTo>
                    <a:cubicBezTo>
                      <a:pt x="351663" y="120015"/>
                      <a:pt x="326644" y="127381"/>
                      <a:pt x="320675" y="129413"/>
                    </a:cubicBezTo>
                    <a:lnTo>
                      <a:pt x="311658" y="135382"/>
                    </a:lnTo>
                    <a:cubicBezTo>
                      <a:pt x="299720" y="131445"/>
                      <a:pt x="293116" y="129540"/>
                      <a:pt x="286766" y="126492"/>
                    </a:cubicBezTo>
                    <a:lnTo>
                      <a:pt x="271780" y="130429"/>
                    </a:lnTo>
                    <a:cubicBezTo>
                      <a:pt x="265811" y="136398"/>
                      <a:pt x="253873" y="134366"/>
                      <a:pt x="247904" y="134366"/>
                    </a:cubicBezTo>
                    <a:lnTo>
                      <a:pt x="235966" y="137414"/>
                    </a:lnTo>
                    <a:cubicBezTo>
                      <a:pt x="227965" y="147320"/>
                      <a:pt x="221107" y="144399"/>
                      <a:pt x="217043" y="143383"/>
                    </a:cubicBezTo>
                    <a:cubicBezTo>
                      <a:pt x="212979" y="142367"/>
                      <a:pt x="198120" y="138430"/>
                      <a:pt x="184277" y="139446"/>
                    </a:cubicBezTo>
                    <a:cubicBezTo>
                      <a:pt x="170434" y="140462"/>
                      <a:pt x="150368" y="146431"/>
                      <a:pt x="141986" y="148463"/>
                    </a:cubicBezTo>
                    <a:lnTo>
                      <a:pt x="134620" y="148463"/>
                    </a:lnTo>
                    <a:cubicBezTo>
                      <a:pt x="118745" y="158369"/>
                      <a:pt x="115697" y="161417"/>
                      <a:pt x="107696" y="158369"/>
                    </a:cubicBezTo>
                    <a:lnTo>
                      <a:pt x="98806" y="150368"/>
                    </a:lnTo>
                    <a:cubicBezTo>
                      <a:pt x="82931" y="150368"/>
                      <a:pt x="78867" y="155321"/>
                      <a:pt x="66040" y="155321"/>
                    </a:cubicBezTo>
                    <a:cubicBezTo>
                      <a:pt x="53213" y="155321"/>
                      <a:pt x="46101" y="150368"/>
                      <a:pt x="35179" y="153289"/>
                    </a:cubicBezTo>
                    <a:lnTo>
                      <a:pt x="20320" y="158369"/>
                    </a:lnTo>
                    <a:cubicBezTo>
                      <a:pt x="12319" y="165227"/>
                      <a:pt x="6858" y="172212"/>
                      <a:pt x="3429" y="167259"/>
                    </a:cubicBezTo>
                    <a:lnTo>
                      <a:pt x="0" y="163576"/>
                    </a:lnTo>
                  </a:path>
                </a:pathLst>
              </a:custGeom>
              <a:solidFill>
                <a:srgbClr val="79AD4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369189" y="101727"/>
                <a:ext cx="455549" cy="526161"/>
              </a:xfrm>
              <a:custGeom>
                <a:avLst/>
                <a:gdLst/>
                <a:ahLst/>
                <a:cxnLst/>
                <a:rect l="l" t="t" r="r" b="b"/>
                <a:pathLst>
                  <a:path w="455549" h="526161">
                    <a:moveTo>
                      <a:pt x="326390" y="517017"/>
                    </a:moveTo>
                    <a:cubicBezTo>
                      <a:pt x="326390" y="517017"/>
                      <a:pt x="387096" y="462026"/>
                      <a:pt x="402971" y="383540"/>
                    </a:cubicBezTo>
                    <a:cubicBezTo>
                      <a:pt x="418846" y="305054"/>
                      <a:pt x="405003" y="246380"/>
                      <a:pt x="372110" y="194691"/>
                    </a:cubicBezTo>
                    <a:cubicBezTo>
                      <a:pt x="339217" y="143002"/>
                      <a:pt x="263652" y="73279"/>
                      <a:pt x="201041" y="58293"/>
                    </a:cubicBezTo>
                    <a:cubicBezTo>
                      <a:pt x="138430" y="43307"/>
                      <a:pt x="55753" y="40386"/>
                      <a:pt x="37846" y="42418"/>
                    </a:cubicBezTo>
                    <a:cubicBezTo>
                      <a:pt x="19939" y="44450"/>
                      <a:pt x="3048" y="48387"/>
                      <a:pt x="3048" y="48387"/>
                    </a:cubicBezTo>
                    <a:lnTo>
                      <a:pt x="0" y="44958"/>
                    </a:lnTo>
                    <a:cubicBezTo>
                      <a:pt x="11938" y="37465"/>
                      <a:pt x="35814" y="31496"/>
                      <a:pt x="60706" y="28575"/>
                    </a:cubicBezTo>
                    <a:cubicBezTo>
                      <a:pt x="85598" y="25654"/>
                      <a:pt x="180086" y="0"/>
                      <a:pt x="290576" y="56388"/>
                    </a:cubicBezTo>
                    <a:cubicBezTo>
                      <a:pt x="401066" y="112776"/>
                      <a:pt x="425831" y="184658"/>
                      <a:pt x="440690" y="228473"/>
                    </a:cubicBezTo>
                    <a:cubicBezTo>
                      <a:pt x="455549" y="272288"/>
                      <a:pt x="453644" y="342646"/>
                      <a:pt x="438658" y="383540"/>
                    </a:cubicBezTo>
                    <a:cubicBezTo>
                      <a:pt x="423672" y="424434"/>
                      <a:pt x="393954" y="471297"/>
                      <a:pt x="364998" y="496062"/>
                    </a:cubicBezTo>
                    <a:cubicBezTo>
                      <a:pt x="336042" y="520827"/>
                      <a:pt x="335153" y="523875"/>
                      <a:pt x="328168" y="525907"/>
                    </a:cubicBezTo>
                    <a:lnTo>
                      <a:pt x="325120" y="526161"/>
                    </a:lnTo>
                    <a:lnTo>
                      <a:pt x="326136" y="517017"/>
                    </a:lnTo>
                  </a:path>
                </a:pathLst>
              </a:custGeom>
              <a:solidFill>
                <a:srgbClr val="F5D23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419989" y="90170"/>
                <a:ext cx="459994" cy="498602"/>
              </a:xfrm>
              <a:custGeom>
                <a:avLst/>
                <a:gdLst/>
                <a:ahLst/>
                <a:cxnLst/>
                <a:rect l="l" t="t" r="r" b="b"/>
                <a:pathLst>
                  <a:path w="459994" h="498602">
                    <a:moveTo>
                      <a:pt x="334645" y="494665"/>
                    </a:moveTo>
                    <a:cubicBezTo>
                      <a:pt x="334645" y="494665"/>
                      <a:pt x="375158" y="444119"/>
                      <a:pt x="384810" y="428371"/>
                    </a:cubicBezTo>
                    <a:cubicBezTo>
                      <a:pt x="394462" y="412623"/>
                      <a:pt x="416179" y="353060"/>
                      <a:pt x="418465" y="325755"/>
                    </a:cubicBezTo>
                    <a:cubicBezTo>
                      <a:pt x="420751" y="298450"/>
                      <a:pt x="415290" y="251333"/>
                      <a:pt x="406273" y="224028"/>
                    </a:cubicBezTo>
                    <a:cubicBezTo>
                      <a:pt x="397256" y="196723"/>
                      <a:pt x="373634" y="151638"/>
                      <a:pt x="340233" y="122174"/>
                    </a:cubicBezTo>
                    <a:cubicBezTo>
                      <a:pt x="306832" y="92710"/>
                      <a:pt x="279273" y="69850"/>
                      <a:pt x="230378" y="48387"/>
                    </a:cubicBezTo>
                    <a:cubicBezTo>
                      <a:pt x="181483" y="26924"/>
                      <a:pt x="145034" y="25527"/>
                      <a:pt x="118491" y="24765"/>
                    </a:cubicBezTo>
                    <a:cubicBezTo>
                      <a:pt x="91948" y="24003"/>
                      <a:pt x="53721" y="27432"/>
                      <a:pt x="36830" y="29591"/>
                    </a:cubicBezTo>
                    <a:cubicBezTo>
                      <a:pt x="19939" y="31750"/>
                      <a:pt x="7874" y="35687"/>
                      <a:pt x="3429" y="36449"/>
                    </a:cubicBezTo>
                    <a:lnTo>
                      <a:pt x="0" y="37592"/>
                    </a:lnTo>
                    <a:lnTo>
                      <a:pt x="2159" y="32004"/>
                    </a:lnTo>
                    <a:cubicBezTo>
                      <a:pt x="12954" y="27559"/>
                      <a:pt x="72771" y="7874"/>
                      <a:pt x="109220" y="4191"/>
                    </a:cubicBezTo>
                    <a:cubicBezTo>
                      <a:pt x="145669" y="508"/>
                      <a:pt x="195961" y="0"/>
                      <a:pt x="236220" y="10795"/>
                    </a:cubicBezTo>
                    <a:cubicBezTo>
                      <a:pt x="276479" y="21590"/>
                      <a:pt x="331851" y="52324"/>
                      <a:pt x="358013" y="74422"/>
                    </a:cubicBezTo>
                    <a:cubicBezTo>
                      <a:pt x="384175" y="96520"/>
                      <a:pt x="405765" y="119634"/>
                      <a:pt x="419481" y="144018"/>
                    </a:cubicBezTo>
                    <a:cubicBezTo>
                      <a:pt x="433197" y="168402"/>
                      <a:pt x="454914" y="215392"/>
                      <a:pt x="457454" y="246507"/>
                    </a:cubicBezTo>
                    <a:cubicBezTo>
                      <a:pt x="459994" y="277622"/>
                      <a:pt x="455930" y="317119"/>
                      <a:pt x="450850" y="336296"/>
                    </a:cubicBezTo>
                    <a:cubicBezTo>
                      <a:pt x="445770" y="355473"/>
                      <a:pt x="433197" y="394208"/>
                      <a:pt x="419989" y="412750"/>
                    </a:cubicBezTo>
                    <a:cubicBezTo>
                      <a:pt x="406781" y="431292"/>
                      <a:pt x="375158" y="464693"/>
                      <a:pt x="363855" y="474599"/>
                    </a:cubicBezTo>
                    <a:cubicBezTo>
                      <a:pt x="352552" y="484505"/>
                      <a:pt x="341376" y="495046"/>
                      <a:pt x="339344" y="496443"/>
                    </a:cubicBezTo>
                    <a:lnTo>
                      <a:pt x="336296" y="498602"/>
                    </a:lnTo>
                    <a:lnTo>
                      <a:pt x="332613" y="497840"/>
                    </a:lnTo>
                    <a:lnTo>
                      <a:pt x="334264" y="494538"/>
                    </a:lnTo>
                  </a:path>
                </a:pathLst>
              </a:custGeom>
              <a:solidFill>
                <a:srgbClr val="DF86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491109" y="60452"/>
                <a:ext cx="442976" cy="479806"/>
              </a:xfrm>
              <a:custGeom>
                <a:avLst/>
                <a:gdLst/>
                <a:ahLst/>
                <a:cxnLst/>
                <a:rect l="l" t="t" r="r" b="b"/>
                <a:pathLst>
                  <a:path w="442976" h="479806">
                    <a:moveTo>
                      <a:pt x="332359" y="476377"/>
                    </a:moveTo>
                    <a:lnTo>
                      <a:pt x="333502" y="479806"/>
                    </a:lnTo>
                    <a:cubicBezTo>
                      <a:pt x="341249" y="475234"/>
                      <a:pt x="357124" y="460248"/>
                      <a:pt x="371856" y="445770"/>
                    </a:cubicBezTo>
                    <a:cubicBezTo>
                      <a:pt x="386588" y="431292"/>
                      <a:pt x="416814" y="390017"/>
                      <a:pt x="428752" y="357251"/>
                    </a:cubicBezTo>
                    <a:cubicBezTo>
                      <a:pt x="440690" y="324485"/>
                      <a:pt x="442976" y="306070"/>
                      <a:pt x="442214" y="271653"/>
                    </a:cubicBezTo>
                    <a:cubicBezTo>
                      <a:pt x="441452" y="237236"/>
                      <a:pt x="434721" y="208026"/>
                      <a:pt x="422275" y="179578"/>
                    </a:cubicBezTo>
                    <a:cubicBezTo>
                      <a:pt x="409829" y="151130"/>
                      <a:pt x="393954" y="120904"/>
                      <a:pt x="364109" y="92583"/>
                    </a:cubicBezTo>
                    <a:cubicBezTo>
                      <a:pt x="334264" y="64262"/>
                      <a:pt x="307340" y="48768"/>
                      <a:pt x="284480" y="36830"/>
                    </a:cubicBezTo>
                    <a:cubicBezTo>
                      <a:pt x="261620" y="24892"/>
                      <a:pt x="232283" y="9652"/>
                      <a:pt x="181991" y="4826"/>
                    </a:cubicBezTo>
                    <a:cubicBezTo>
                      <a:pt x="131699" y="0"/>
                      <a:pt x="105410" y="5588"/>
                      <a:pt x="76581" y="10541"/>
                    </a:cubicBezTo>
                    <a:cubicBezTo>
                      <a:pt x="47752" y="15494"/>
                      <a:pt x="11176" y="28575"/>
                      <a:pt x="4572" y="31877"/>
                    </a:cubicBezTo>
                    <a:lnTo>
                      <a:pt x="0" y="34417"/>
                    </a:lnTo>
                    <a:lnTo>
                      <a:pt x="4445" y="35687"/>
                    </a:lnTo>
                    <a:cubicBezTo>
                      <a:pt x="23749" y="31623"/>
                      <a:pt x="64389" y="25400"/>
                      <a:pt x="78105" y="24892"/>
                    </a:cubicBezTo>
                    <a:cubicBezTo>
                      <a:pt x="91821" y="24384"/>
                      <a:pt x="146177" y="25273"/>
                      <a:pt x="179959" y="35179"/>
                    </a:cubicBezTo>
                    <a:cubicBezTo>
                      <a:pt x="213741" y="45085"/>
                      <a:pt x="240030" y="55626"/>
                      <a:pt x="263144" y="69977"/>
                    </a:cubicBezTo>
                    <a:cubicBezTo>
                      <a:pt x="286258" y="84328"/>
                      <a:pt x="303911" y="96012"/>
                      <a:pt x="324485" y="115570"/>
                    </a:cubicBezTo>
                    <a:cubicBezTo>
                      <a:pt x="345059" y="135128"/>
                      <a:pt x="362077" y="156972"/>
                      <a:pt x="375031" y="182880"/>
                    </a:cubicBezTo>
                    <a:cubicBezTo>
                      <a:pt x="387985" y="208788"/>
                      <a:pt x="398272" y="230378"/>
                      <a:pt x="401701" y="250571"/>
                    </a:cubicBezTo>
                    <a:cubicBezTo>
                      <a:pt x="405130" y="270764"/>
                      <a:pt x="408051" y="299720"/>
                      <a:pt x="404622" y="325755"/>
                    </a:cubicBezTo>
                    <a:cubicBezTo>
                      <a:pt x="401193" y="351790"/>
                      <a:pt x="394081" y="376301"/>
                      <a:pt x="384937" y="393954"/>
                    </a:cubicBezTo>
                    <a:cubicBezTo>
                      <a:pt x="375793" y="411607"/>
                      <a:pt x="370586" y="423418"/>
                      <a:pt x="357886" y="442341"/>
                    </a:cubicBezTo>
                    <a:cubicBezTo>
                      <a:pt x="345186" y="461264"/>
                      <a:pt x="332486" y="474726"/>
                      <a:pt x="332486" y="476504"/>
                    </a:cubicBezTo>
                  </a:path>
                </a:pathLst>
              </a:custGeom>
              <a:solidFill>
                <a:srgbClr val="E7384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1018522" y="36815"/>
              <a:ext cx="3038255" cy="704305"/>
            </a:xfrm>
            <a:custGeom>
              <a:avLst/>
              <a:gdLst/>
              <a:ahLst/>
              <a:cxnLst/>
              <a:rect l="l" t="t" r="r" b="b"/>
              <a:pathLst>
                <a:path w="3038255" h="704305">
                  <a:moveTo>
                    <a:pt x="0" y="0"/>
                  </a:moveTo>
                  <a:lnTo>
                    <a:pt x="3038254" y="0"/>
                  </a:lnTo>
                  <a:lnTo>
                    <a:pt x="3038254" y="704305"/>
                  </a:lnTo>
                  <a:lnTo>
                    <a:pt x="0" y="704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648837" y="3343221"/>
            <a:ext cx="4833637" cy="1122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8000">
                <a:solidFill>
                  <a:srgbClr val="0A5B9E"/>
                </a:solidFill>
                <a:latin typeface="Open Sans"/>
              </a:rPr>
              <a:t>Exhibit 1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89283"/>
            <a:ext cx="18330400" cy="597717"/>
            <a:chOff x="0" y="0"/>
            <a:chExt cx="3683260" cy="1201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83260" cy="120104"/>
            </a:xfrm>
            <a:custGeom>
              <a:avLst/>
              <a:gdLst/>
              <a:ahLst/>
              <a:cxnLst/>
              <a:rect l="l" t="t" r="r" b="b"/>
              <a:pathLst>
                <a:path w="3683260" h="120104">
                  <a:moveTo>
                    <a:pt x="0" y="0"/>
                  </a:moveTo>
                  <a:lnTo>
                    <a:pt x="3683260" y="0"/>
                  </a:lnTo>
                  <a:lnTo>
                    <a:pt x="3683260" y="120104"/>
                  </a:lnTo>
                  <a:lnTo>
                    <a:pt x="0" y="120104"/>
                  </a:lnTo>
                  <a:close/>
                </a:path>
              </a:pathLst>
            </a:custGeom>
            <a:gradFill rotWithShape="1">
              <a:gsLst>
                <a:gs pos="0">
                  <a:srgbClr val="7BAF42">
                    <a:alpha val="100000"/>
                  </a:srgbClr>
                </a:gs>
                <a:gs pos="100000">
                  <a:srgbClr val="065B9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83260" cy="158204"/>
            </a:xfrm>
            <a:prstGeom prst="rect">
              <a:avLst/>
            </a:prstGeom>
          </p:spPr>
          <p:txBody>
            <a:bodyPr lIns="90603" tIns="90603" rIns="90603" bIns="90603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819535" y="5985746"/>
            <a:ext cx="6492240" cy="0"/>
          </a:xfrm>
          <a:prstGeom prst="line">
            <a:avLst/>
          </a:prstGeom>
          <a:ln w="28575" cap="flat">
            <a:solidFill>
              <a:srgbClr val="0A5B9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42400" y="0"/>
            <a:ext cx="18330400" cy="505364"/>
            <a:chOff x="0" y="0"/>
            <a:chExt cx="3683260" cy="9826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83260" cy="98261"/>
            </a:xfrm>
            <a:custGeom>
              <a:avLst/>
              <a:gdLst/>
              <a:ahLst/>
              <a:cxnLst/>
              <a:rect l="l" t="t" r="r" b="b"/>
              <a:pathLst>
                <a:path w="3683260" h="98261">
                  <a:moveTo>
                    <a:pt x="0" y="0"/>
                  </a:moveTo>
                  <a:lnTo>
                    <a:pt x="3683260" y="0"/>
                  </a:lnTo>
                  <a:lnTo>
                    <a:pt x="3683260" y="98261"/>
                  </a:lnTo>
                  <a:lnTo>
                    <a:pt x="0" y="98261"/>
                  </a:lnTo>
                  <a:close/>
                </a:path>
              </a:pathLst>
            </a:custGeom>
            <a:gradFill rotWithShape="1">
              <a:gsLst>
                <a:gs pos="0">
                  <a:srgbClr val="7BAF42">
                    <a:alpha val="100000"/>
                  </a:srgbClr>
                </a:gs>
                <a:gs pos="100000">
                  <a:srgbClr val="065B9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683260" cy="136361"/>
            </a:xfrm>
            <a:prstGeom prst="rect">
              <a:avLst/>
            </a:prstGeom>
          </p:spPr>
          <p:txBody>
            <a:bodyPr lIns="93632" tIns="93632" rIns="93632" bIns="9363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15377" y="2231647"/>
            <a:ext cx="3042582" cy="576922"/>
            <a:chOff x="0" y="0"/>
            <a:chExt cx="4056776" cy="769229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957081" cy="769229"/>
              <a:chOff x="0" y="0"/>
              <a:chExt cx="996925" cy="80125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43434" y="232664"/>
                <a:ext cx="491109" cy="511810"/>
              </a:xfrm>
              <a:custGeom>
                <a:avLst/>
                <a:gdLst/>
                <a:ahLst/>
                <a:cxnLst/>
                <a:rect l="l" t="t" r="r" b="b"/>
                <a:pathLst>
                  <a:path w="491109" h="511810">
                    <a:moveTo>
                      <a:pt x="146685" y="508"/>
                    </a:moveTo>
                    <a:cubicBezTo>
                      <a:pt x="146685" y="508"/>
                      <a:pt x="71120" y="87503"/>
                      <a:pt x="67056" y="154178"/>
                    </a:cubicBezTo>
                    <a:cubicBezTo>
                      <a:pt x="62992" y="220853"/>
                      <a:pt x="70104" y="322326"/>
                      <a:pt x="156591" y="392938"/>
                    </a:cubicBezTo>
                    <a:cubicBezTo>
                      <a:pt x="243078" y="463550"/>
                      <a:pt x="290830" y="470535"/>
                      <a:pt x="364490" y="476504"/>
                    </a:cubicBezTo>
                    <a:cubicBezTo>
                      <a:pt x="438150" y="482473"/>
                      <a:pt x="491109" y="468503"/>
                      <a:pt x="491109" y="468503"/>
                    </a:cubicBezTo>
                    <a:cubicBezTo>
                      <a:pt x="491109" y="468503"/>
                      <a:pt x="412242" y="511810"/>
                      <a:pt x="306832" y="504063"/>
                    </a:cubicBezTo>
                    <a:cubicBezTo>
                      <a:pt x="201422" y="496316"/>
                      <a:pt x="82550" y="415417"/>
                      <a:pt x="41275" y="317627"/>
                    </a:cubicBezTo>
                    <a:cubicBezTo>
                      <a:pt x="0" y="219837"/>
                      <a:pt x="18415" y="105410"/>
                      <a:pt x="101981" y="33782"/>
                    </a:cubicBezTo>
                    <a:lnTo>
                      <a:pt x="144272" y="0"/>
                    </a:lnTo>
                    <a:cubicBezTo>
                      <a:pt x="144272" y="0"/>
                      <a:pt x="145288" y="4445"/>
                      <a:pt x="146812" y="508"/>
                    </a:cubicBezTo>
                  </a:path>
                </a:pathLst>
              </a:custGeom>
              <a:solidFill>
                <a:srgbClr val="1A479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156718" y="362204"/>
                <a:ext cx="561594" cy="172212"/>
              </a:xfrm>
              <a:custGeom>
                <a:avLst/>
                <a:gdLst/>
                <a:ahLst/>
                <a:cxnLst/>
                <a:rect l="l" t="t" r="r" b="b"/>
                <a:pathLst>
                  <a:path w="561594" h="172212">
                    <a:moveTo>
                      <a:pt x="635" y="161036"/>
                    </a:moveTo>
                    <a:cubicBezTo>
                      <a:pt x="635" y="161036"/>
                      <a:pt x="30480" y="135382"/>
                      <a:pt x="31496" y="118237"/>
                    </a:cubicBezTo>
                    <a:cubicBezTo>
                      <a:pt x="32512" y="101092"/>
                      <a:pt x="20955" y="81407"/>
                      <a:pt x="18542" y="69977"/>
                    </a:cubicBezTo>
                    <a:cubicBezTo>
                      <a:pt x="16129" y="58547"/>
                      <a:pt x="23495" y="32639"/>
                      <a:pt x="39497" y="27686"/>
                    </a:cubicBezTo>
                    <a:cubicBezTo>
                      <a:pt x="55499" y="22733"/>
                      <a:pt x="80264" y="35687"/>
                      <a:pt x="100203" y="34671"/>
                    </a:cubicBezTo>
                    <a:cubicBezTo>
                      <a:pt x="120142" y="33655"/>
                      <a:pt x="136017" y="34036"/>
                      <a:pt x="148971" y="25908"/>
                    </a:cubicBezTo>
                    <a:cubicBezTo>
                      <a:pt x="161925" y="17780"/>
                      <a:pt x="177800" y="3810"/>
                      <a:pt x="188722" y="2921"/>
                    </a:cubicBezTo>
                    <a:lnTo>
                      <a:pt x="216281" y="2286"/>
                    </a:lnTo>
                    <a:cubicBezTo>
                      <a:pt x="225425" y="2286"/>
                      <a:pt x="231394" y="2921"/>
                      <a:pt x="234950" y="4953"/>
                    </a:cubicBezTo>
                    <a:lnTo>
                      <a:pt x="242443" y="14097"/>
                    </a:lnTo>
                    <a:lnTo>
                      <a:pt x="249428" y="16891"/>
                    </a:lnTo>
                    <a:lnTo>
                      <a:pt x="253365" y="0"/>
                    </a:lnTo>
                    <a:cubicBezTo>
                      <a:pt x="266319" y="11938"/>
                      <a:pt x="286131" y="36830"/>
                      <a:pt x="297180" y="42799"/>
                    </a:cubicBezTo>
                    <a:cubicBezTo>
                      <a:pt x="308229" y="48768"/>
                      <a:pt x="327025" y="59436"/>
                      <a:pt x="332994" y="61722"/>
                    </a:cubicBezTo>
                    <a:lnTo>
                      <a:pt x="342900" y="61722"/>
                    </a:lnTo>
                    <a:cubicBezTo>
                      <a:pt x="352806" y="49784"/>
                      <a:pt x="375666" y="39370"/>
                      <a:pt x="389636" y="39116"/>
                    </a:cubicBezTo>
                    <a:cubicBezTo>
                      <a:pt x="403606" y="38862"/>
                      <a:pt x="442341" y="40894"/>
                      <a:pt x="453263" y="40894"/>
                    </a:cubicBezTo>
                    <a:cubicBezTo>
                      <a:pt x="464185" y="40894"/>
                      <a:pt x="478155" y="41910"/>
                      <a:pt x="486029" y="41910"/>
                    </a:cubicBezTo>
                    <a:lnTo>
                      <a:pt x="496951" y="44958"/>
                    </a:lnTo>
                    <a:cubicBezTo>
                      <a:pt x="506857" y="48895"/>
                      <a:pt x="512826" y="45974"/>
                      <a:pt x="517779" y="43942"/>
                    </a:cubicBezTo>
                    <a:cubicBezTo>
                      <a:pt x="522732" y="41910"/>
                      <a:pt x="532765" y="40005"/>
                      <a:pt x="544703" y="41910"/>
                    </a:cubicBezTo>
                    <a:lnTo>
                      <a:pt x="561594" y="42926"/>
                    </a:lnTo>
                    <a:lnTo>
                      <a:pt x="552577" y="52832"/>
                    </a:lnTo>
                    <a:cubicBezTo>
                      <a:pt x="536702" y="62738"/>
                      <a:pt x="530987" y="63754"/>
                      <a:pt x="522732" y="62738"/>
                    </a:cubicBezTo>
                    <a:lnTo>
                      <a:pt x="508762" y="60706"/>
                    </a:lnTo>
                    <a:cubicBezTo>
                      <a:pt x="498856" y="64643"/>
                      <a:pt x="495808" y="72644"/>
                      <a:pt x="489585" y="75692"/>
                    </a:cubicBezTo>
                    <a:lnTo>
                      <a:pt x="476885" y="78740"/>
                    </a:lnTo>
                    <a:cubicBezTo>
                      <a:pt x="461010" y="84582"/>
                      <a:pt x="456946" y="84582"/>
                      <a:pt x="450977" y="90551"/>
                    </a:cubicBezTo>
                    <a:lnTo>
                      <a:pt x="441960" y="98552"/>
                    </a:lnTo>
                    <a:cubicBezTo>
                      <a:pt x="427990" y="96520"/>
                      <a:pt x="417576" y="96520"/>
                      <a:pt x="413131" y="96520"/>
                    </a:cubicBezTo>
                    <a:lnTo>
                      <a:pt x="404241" y="103251"/>
                    </a:lnTo>
                    <a:cubicBezTo>
                      <a:pt x="380365" y="113665"/>
                      <a:pt x="366395" y="114935"/>
                      <a:pt x="359029" y="117475"/>
                    </a:cubicBezTo>
                    <a:cubicBezTo>
                      <a:pt x="351663" y="120015"/>
                      <a:pt x="326644" y="127381"/>
                      <a:pt x="320675" y="129413"/>
                    </a:cubicBezTo>
                    <a:lnTo>
                      <a:pt x="311658" y="135382"/>
                    </a:lnTo>
                    <a:cubicBezTo>
                      <a:pt x="299720" y="131445"/>
                      <a:pt x="293116" y="129540"/>
                      <a:pt x="286766" y="126492"/>
                    </a:cubicBezTo>
                    <a:lnTo>
                      <a:pt x="271780" y="130429"/>
                    </a:lnTo>
                    <a:cubicBezTo>
                      <a:pt x="265811" y="136398"/>
                      <a:pt x="253873" y="134366"/>
                      <a:pt x="247904" y="134366"/>
                    </a:cubicBezTo>
                    <a:lnTo>
                      <a:pt x="235966" y="137414"/>
                    </a:lnTo>
                    <a:cubicBezTo>
                      <a:pt x="227965" y="147320"/>
                      <a:pt x="221107" y="144399"/>
                      <a:pt x="217043" y="143383"/>
                    </a:cubicBezTo>
                    <a:cubicBezTo>
                      <a:pt x="212979" y="142367"/>
                      <a:pt x="198120" y="138430"/>
                      <a:pt x="184277" y="139446"/>
                    </a:cubicBezTo>
                    <a:cubicBezTo>
                      <a:pt x="170434" y="140462"/>
                      <a:pt x="150368" y="146431"/>
                      <a:pt x="141986" y="148463"/>
                    </a:cubicBezTo>
                    <a:lnTo>
                      <a:pt x="134620" y="148463"/>
                    </a:lnTo>
                    <a:cubicBezTo>
                      <a:pt x="118745" y="158369"/>
                      <a:pt x="115697" y="161417"/>
                      <a:pt x="107696" y="158369"/>
                    </a:cubicBezTo>
                    <a:lnTo>
                      <a:pt x="98806" y="150368"/>
                    </a:lnTo>
                    <a:cubicBezTo>
                      <a:pt x="82931" y="150368"/>
                      <a:pt x="78867" y="155321"/>
                      <a:pt x="66040" y="155321"/>
                    </a:cubicBezTo>
                    <a:cubicBezTo>
                      <a:pt x="53213" y="155321"/>
                      <a:pt x="46101" y="150368"/>
                      <a:pt x="35179" y="153289"/>
                    </a:cubicBezTo>
                    <a:lnTo>
                      <a:pt x="20320" y="158369"/>
                    </a:lnTo>
                    <a:cubicBezTo>
                      <a:pt x="12319" y="165227"/>
                      <a:pt x="6858" y="172212"/>
                      <a:pt x="3429" y="167259"/>
                    </a:cubicBezTo>
                    <a:lnTo>
                      <a:pt x="0" y="163576"/>
                    </a:lnTo>
                  </a:path>
                </a:pathLst>
              </a:custGeom>
              <a:solidFill>
                <a:srgbClr val="79AD4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369189" y="101727"/>
                <a:ext cx="455549" cy="526161"/>
              </a:xfrm>
              <a:custGeom>
                <a:avLst/>
                <a:gdLst/>
                <a:ahLst/>
                <a:cxnLst/>
                <a:rect l="l" t="t" r="r" b="b"/>
                <a:pathLst>
                  <a:path w="455549" h="526161">
                    <a:moveTo>
                      <a:pt x="326390" y="517017"/>
                    </a:moveTo>
                    <a:cubicBezTo>
                      <a:pt x="326390" y="517017"/>
                      <a:pt x="387096" y="462026"/>
                      <a:pt x="402971" y="383540"/>
                    </a:cubicBezTo>
                    <a:cubicBezTo>
                      <a:pt x="418846" y="305054"/>
                      <a:pt x="405003" y="246380"/>
                      <a:pt x="372110" y="194691"/>
                    </a:cubicBezTo>
                    <a:cubicBezTo>
                      <a:pt x="339217" y="143002"/>
                      <a:pt x="263652" y="73279"/>
                      <a:pt x="201041" y="58293"/>
                    </a:cubicBezTo>
                    <a:cubicBezTo>
                      <a:pt x="138430" y="43307"/>
                      <a:pt x="55753" y="40386"/>
                      <a:pt x="37846" y="42418"/>
                    </a:cubicBezTo>
                    <a:cubicBezTo>
                      <a:pt x="19939" y="44450"/>
                      <a:pt x="3048" y="48387"/>
                      <a:pt x="3048" y="48387"/>
                    </a:cubicBezTo>
                    <a:lnTo>
                      <a:pt x="0" y="44958"/>
                    </a:lnTo>
                    <a:cubicBezTo>
                      <a:pt x="11938" y="37465"/>
                      <a:pt x="35814" y="31496"/>
                      <a:pt x="60706" y="28575"/>
                    </a:cubicBezTo>
                    <a:cubicBezTo>
                      <a:pt x="85598" y="25654"/>
                      <a:pt x="180086" y="0"/>
                      <a:pt x="290576" y="56388"/>
                    </a:cubicBezTo>
                    <a:cubicBezTo>
                      <a:pt x="401066" y="112776"/>
                      <a:pt x="425831" y="184658"/>
                      <a:pt x="440690" y="228473"/>
                    </a:cubicBezTo>
                    <a:cubicBezTo>
                      <a:pt x="455549" y="272288"/>
                      <a:pt x="453644" y="342646"/>
                      <a:pt x="438658" y="383540"/>
                    </a:cubicBezTo>
                    <a:cubicBezTo>
                      <a:pt x="423672" y="424434"/>
                      <a:pt x="393954" y="471297"/>
                      <a:pt x="364998" y="496062"/>
                    </a:cubicBezTo>
                    <a:cubicBezTo>
                      <a:pt x="336042" y="520827"/>
                      <a:pt x="335153" y="523875"/>
                      <a:pt x="328168" y="525907"/>
                    </a:cubicBezTo>
                    <a:lnTo>
                      <a:pt x="325120" y="526161"/>
                    </a:lnTo>
                    <a:lnTo>
                      <a:pt x="326136" y="517017"/>
                    </a:lnTo>
                  </a:path>
                </a:pathLst>
              </a:custGeom>
              <a:solidFill>
                <a:srgbClr val="F5D23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419989" y="90170"/>
                <a:ext cx="459994" cy="498602"/>
              </a:xfrm>
              <a:custGeom>
                <a:avLst/>
                <a:gdLst/>
                <a:ahLst/>
                <a:cxnLst/>
                <a:rect l="l" t="t" r="r" b="b"/>
                <a:pathLst>
                  <a:path w="459994" h="498602">
                    <a:moveTo>
                      <a:pt x="334645" y="494665"/>
                    </a:moveTo>
                    <a:cubicBezTo>
                      <a:pt x="334645" y="494665"/>
                      <a:pt x="375158" y="444119"/>
                      <a:pt x="384810" y="428371"/>
                    </a:cubicBezTo>
                    <a:cubicBezTo>
                      <a:pt x="394462" y="412623"/>
                      <a:pt x="416179" y="353060"/>
                      <a:pt x="418465" y="325755"/>
                    </a:cubicBezTo>
                    <a:cubicBezTo>
                      <a:pt x="420751" y="298450"/>
                      <a:pt x="415290" y="251333"/>
                      <a:pt x="406273" y="224028"/>
                    </a:cubicBezTo>
                    <a:cubicBezTo>
                      <a:pt x="397256" y="196723"/>
                      <a:pt x="373634" y="151638"/>
                      <a:pt x="340233" y="122174"/>
                    </a:cubicBezTo>
                    <a:cubicBezTo>
                      <a:pt x="306832" y="92710"/>
                      <a:pt x="279273" y="69850"/>
                      <a:pt x="230378" y="48387"/>
                    </a:cubicBezTo>
                    <a:cubicBezTo>
                      <a:pt x="181483" y="26924"/>
                      <a:pt x="145034" y="25527"/>
                      <a:pt x="118491" y="24765"/>
                    </a:cubicBezTo>
                    <a:cubicBezTo>
                      <a:pt x="91948" y="24003"/>
                      <a:pt x="53721" y="27432"/>
                      <a:pt x="36830" y="29591"/>
                    </a:cubicBezTo>
                    <a:cubicBezTo>
                      <a:pt x="19939" y="31750"/>
                      <a:pt x="7874" y="35687"/>
                      <a:pt x="3429" y="36449"/>
                    </a:cubicBezTo>
                    <a:lnTo>
                      <a:pt x="0" y="37592"/>
                    </a:lnTo>
                    <a:lnTo>
                      <a:pt x="2159" y="32004"/>
                    </a:lnTo>
                    <a:cubicBezTo>
                      <a:pt x="12954" y="27559"/>
                      <a:pt x="72771" y="7874"/>
                      <a:pt x="109220" y="4191"/>
                    </a:cubicBezTo>
                    <a:cubicBezTo>
                      <a:pt x="145669" y="508"/>
                      <a:pt x="195961" y="0"/>
                      <a:pt x="236220" y="10795"/>
                    </a:cubicBezTo>
                    <a:cubicBezTo>
                      <a:pt x="276479" y="21590"/>
                      <a:pt x="331851" y="52324"/>
                      <a:pt x="358013" y="74422"/>
                    </a:cubicBezTo>
                    <a:cubicBezTo>
                      <a:pt x="384175" y="96520"/>
                      <a:pt x="405765" y="119634"/>
                      <a:pt x="419481" y="144018"/>
                    </a:cubicBezTo>
                    <a:cubicBezTo>
                      <a:pt x="433197" y="168402"/>
                      <a:pt x="454914" y="215392"/>
                      <a:pt x="457454" y="246507"/>
                    </a:cubicBezTo>
                    <a:cubicBezTo>
                      <a:pt x="459994" y="277622"/>
                      <a:pt x="455930" y="317119"/>
                      <a:pt x="450850" y="336296"/>
                    </a:cubicBezTo>
                    <a:cubicBezTo>
                      <a:pt x="445770" y="355473"/>
                      <a:pt x="433197" y="394208"/>
                      <a:pt x="419989" y="412750"/>
                    </a:cubicBezTo>
                    <a:cubicBezTo>
                      <a:pt x="406781" y="431292"/>
                      <a:pt x="375158" y="464693"/>
                      <a:pt x="363855" y="474599"/>
                    </a:cubicBezTo>
                    <a:cubicBezTo>
                      <a:pt x="352552" y="484505"/>
                      <a:pt x="341376" y="495046"/>
                      <a:pt x="339344" y="496443"/>
                    </a:cubicBezTo>
                    <a:lnTo>
                      <a:pt x="336296" y="498602"/>
                    </a:lnTo>
                    <a:lnTo>
                      <a:pt x="332613" y="497840"/>
                    </a:lnTo>
                    <a:lnTo>
                      <a:pt x="334264" y="494538"/>
                    </a:lnTo>
                  </a:path>
                </a:pathLst>
              </a:custGeom>
              <a:solidFill>
                <a:srgbClr val="DF86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491109" y="60452"/>
                <a:ext cx="442976" cy="479806"/>
              </a:xfrm>
              <a:custGeom>
                <a:avLst/>
                <a:gdLst/>
                <a:ahLst/>
                <a:cxnLst/>
                <a:rect l="l" t="t" r="r" b="b"/>
                <a:pathLst>
                  <a:path w="442976" h="479806">
                    <a:moveTo>
                      <a:pt x="332359" y="476377"/>
                    </a:moveTo>
                    <a:lnTo>
                      <a:pt x="333502" y="479806"/>
                    </a:lnTo>
                    <a:cubicBezTo>
                      <a:pt x="341249" y="475234"/>
                      <a:pt x="357124" y="460248"/>
                      <a:pt x="371856" y="445770"/>
                    </a:cubicBezTo>
                    <a:cubicBezTo>
                      <a:pt x="386588" y="431292"/>
                      <a:pt x="416814" y="390017"/>
                      <a:pt x="428752" y="357251"/>
                    </a:cubicBezTo>
                    <a:cubicBezTo>
                      <a:pt x="440690" y="324485"/>
                      <a:pt x="442976" y="306070"/>
                      <a:pt x="442214" y="271653"/>
                    </a:cubicBezTo>
                    <a:cubicBezTo>
                      <a:pt x="441452" y="237236"/>
                      <a:pt x="434721" y="208026"/>
                      <a:pt x="422275" y="179578"/>
                    </a:cubicBezTo>
                    <a:cubicBezTo>
                      <a:pt x="409829" y="151130"/>
                      <a:pt x="393954" y="120904"/>
                      <a:pt x="364109" y="92583"/>
                    </a:cubicBezTo>
                    <a:cubicBezTo>
                      <a:pt x="334264" y="64262"/>
                      <a:pt x="307340" y="48768"/>
                      <a:pt x="284480" y="36830"/>
                    </a:cubicBezTo>
                    <a:cubicBezTo>
                      <a:pt x="261620" y="24892"/>
                      <a:pt x="232283" y="9652"/>
                      <a:pt x="181991" y="4826"/>
                    </a:cubicBezTo>
                    <a:cubicBezTo>
                      <a:pt x="131699" y="0"/>
                      <a:pt x="105410" y="5588"/>
                      <a:pt x="76581" y="10541"/>
                    </a:cubicBezTo>
                    <a:cubicBezTo>
                      <a:pt x="47752" y="15494"/>
                      <a:pt x="11176" y="28575"/>
                      <a:pt x="4572" y="31877"/>
                    </a:cubicBezTo>
                    <a:lnTo>
                      <a:pt x="0" y="34417"/>
                    </a:lnTo>
                    <a:lnTo>
                      <a:pt x="4445" y="35687"/>
                    </a:lnTo>
                    <a:cubicBezTo>
                      <a:pt x="23749" y="31623"/>
                      <a:pt x="64389" y="25400"/>
                      <a:pt x="78105" y="24892"/>
                    </a:cubicBezTo>
                    <a:cubicBezTo>
                      <a:pt x="91821" y="24384"/>
                      <a:pt x="146177" y="25273"/>
                      <a:pt x="179959" y="35179"/>
                    </a:cubicBezTo>
                    <a:cubicBezTo>
                      <a:pt x="213741" y="45085"/>
                      <a:pt x="240030" y="55626"/>
                      <a:pt x="263144" y="69977"/>
                    </a:cubicBezTo>
                    <a:cubicBezTo>
                      <a:pt x="286258" y="84328"/>
                      <a:pt x="303911" y="96012"/>
                      <a:pt x="324485" y="115570"/>
                    </a:cubicBezTo>
                    <a:cubicBezTo>
                      <a:pt x="345059" y="135128"/>
                      <a:pt x="362077" y="156972"/>
                      <a:pt x="375031" y="182880"/>
                    </a:cubicBezTo>
                    <a:cubicBezTo>
                      <a:pt x="387985" y="208788"/>
                      <a:pt x="398272" y="230378"/>
                      <a:pt x="401701" y="250571"/>
                    </a:cubicBezTo>
                    <a:cubicBezTo>
                      <a:pt x="405130" y="270764"/>
                      <a:pt x="408051" y="299720"/>
                      <a:pt x="404622" y="325755"/>
                    </a:cubicBezTo>
                    <a:cubicBezTo>
                      <a:pt x="401193" y="351790"/>
                      <a:pt x="394081" y="376301"/>
                      <a:pt x="384937" y="393954"/>
                    </a:cubicBezTo>
                    <a:cubicBezTo>
                      <a:pt x="375793" y="411607"/>
                      <a:pt x="370586" y="423418"/>
                      <a:pt x="357886" y="442341"/>
                    </a:cubicBezTo>
                    <a:cubicBezTo>
                      <a:pt x="345186" y="461264"/>
                      <a:pt x="332486" y="474726"/>
                      <a:pt x="332486" y="476504"/>
                    </a:cubicBezTo>
                  </a:path>
                </a:pathLst>
              </a:custGeom>
              <a:solidFill>
                <a:srgbClr val="E7384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018522" y="36815"/>
              <a:ext cx="3038255" cy="704305"/>
            </a:xfrm>
            <a:custGeom>
              <a:avLst/>
              <a:gdLst/>
              <a:ahLst/>
              <a:cxnLst/>
              <a:rect l="l" t="t" r="r" b="b"/>
              <a:pathLst>
                <a:path w="3038255" h="704305">
                  <a:moveTo>
                    <a:pt x="0" y="0"/>
                  </a:moveTo>
                  <a:lnTo>
                    <a:pt x="3038254" y="0"/>
                  </a:lnTo>
                  <a:lnTo>
                    <a:pt x="3038254" y="704305"/>
                  </a:lnTo>
                  <a:lnTo>
                    <a:pt x="0" y="704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8131310" y="0"/>
            <a:ext cx="10156690" cy="5410896"/>
          </a:xfrm>
          <a:custGeom>
            <a:avLst/>
            <a:gdLst/>
            <a:ahLst/>
            <a:cxnLst/>
            <a:rect l="l" t="t" r="r" b="b"/>
            <a:pathLst>
              <a:path w="10156690" h="5410896">
                <a:moveTo>
                  <a:pt x="0" y="0"/>
                </a:moveTo>
                <a:lnTo>
                  <a:pt x="10156690" y="0"/>
                </a:lnTo>
                <a:lnTo>
                  <a:pt x="10156690" y="5410896"/>
                </a:lnTo>
                <a:lnTo>
                  <a:pt x="0" y="54108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29" r="-28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7971332" y="5247019"/>
            <a:ext cx="10316668" cy="5069813"/>
          </a:xfrm>
          <a:custGeom>
            <a:avLst/>
            <a:gdLst/>
            <a:ahLst/>
            <a:cxnLst/>
            <a:rect l="l" t="t" r="r" b="b"/>
            <a:pathLst>
              <a:path w="10316668" h="5069813">
                <a:moveTo>
                  <a:pt x="0" y="0"/>
                </a:moveTo>
                <a:lnTo>
                  <a:pt x="10316668" y="0"/>
                </a:lnTo>
                <a:lnTo>
                  <a:pt x="10316668" y="5069813"/>
                </a:lnTo>
                <a:lnTo>
                  <a:pt x="0" y="50698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0" y="4630102"/>
            <a:ext cx="8131310" cy="1122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8000">
                <a:solidFill>
                  <a:srgbClr val="0A5B9E"/>
                </a:solidFill>
                <a:latin typeface="Open Sans Bold"/>
              </a:rPr>
              <a:t>NRC Reports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19535" y="3517186"/>
            <a:ext cx="5662939" cy="1122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8000">
                <a:solidFill>
                  <a:srgbClr val="0A5B9E"/>
                </a:solidFill>
                <a:latin typeface="Open Sans"/>
              </a:rPr>
              <a:t>Exhibit 2-3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89283"/>
            <a:ext cx="18330400" cy="597717"/>
            <a:chOff x="0" y="0"/>
            <a:chExt cx="3683260" cy="1201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83260" cy="120104"/>
            </a:xfrm>
            <a:custGeom>
              <a:avLst/>
              <a:gdLst/>
              <a:ahLst/>
              <a:cxnLst/>
              <a:rect l="l" t="t" r="r" b="b"/>
              <a:pathLst>
                <a:path w="3683260" h="120104">
                  <a:moveTo>
                    <a:pt x="0" y="0"/>
                  </a:moveTo>
                  <a:lnTo>
                    <a:pt x="3683260" y="0"/>
                  </a:lnTo>
                  <a:lnTo>
                    <a:pt x="3683260" y="120104"/>
                  </a:lnTo>
                  <a:lnTo>
                    <a:pt x="0" y="120104"/>
                  </a:lnTo>
                  <a:close/>
                </a:path>
              </a:pathLst>
            </a:custGeom>
            <a:gradFill rotWithShape="1">
              <a:gsLst>
                <a:gs pos="0">
                  <a:srgbClr val="7BAF42">
                    <a:alpha val="100000"/>
                  </a:srgbClr>
                </a:gs>
                <a:gs pos="100000">
                  <a:srgbClr val="065B9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83260" cy="158204"/>
            </a:xfrm>
            <a:prstGeom prst="rect">
              <a:avLst/>
            </a:prstGeom>
          </p:spPr>
          <p:txBody>
            <a:bodyPr lIns="90603" tIns="90603" rIns="90603" bIns="90603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5919080" y="4466458"/>
            <a:ext cx="6492240" cy="0"/>
          </a:xfrm>
          <a:prstGeom prst="line">
            <a:avLst/>
          </a:prstGeom>
          <a:ln w="28575" cap="flat">
            <a:solidFill>
              <a:srgbClr val="0A5B9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452065" y="0"/>
            <a:ext cx="18943249" cy="505364"/>
            <a:chOff x="0" y="0"/>
            <a:chExt cx="3683260" cy="9826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83260" cy="98261"/>
            </a:xfrm>
            <a:custGeom>
              <a:avLst/>
              <a:gdLst/>
              <a:ahLst/>
              <a:cxnLst/>
              <a:rect l="l" t="t" r="r" b="b"/>
              <a:pathLst>
                <a:path w="3683260" h="98261">
                  <a:moveTo>
                    <a:pt x="0" y="0"/>
                  </a:moveTo>
                  <a:lnTo>
                    <a:pt x="3683260" y="0"/>
                  </a:lnTo>
                  <a:lnTo>
                    <a:pt x="3683260" y="98261"/>
                  </a:lnTo>
                  <a:lnTo>
                    <a:pt x="0" y="98261"/>
                  </a:lnTo>
                  <a:close/>
                </a:path>
              </a:pathLst>
            </a:custGeom>
            <a:gradFill rotWithShape="1">
              <a:gsLst>
                <a:gs pos="0">
                  <a:srgbClr val="7BAF42">
                    <a:alpha val="100000"/>
                  </a:srgbClr>
                </a:gs>
                <a:gs pos="100000">
                  <a:srgbClr val="065B9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683260" cy="136361"/>
            </a:xfrm>
            <a:prstGeom prst="rect">
              <a:avLst/>
            </a:prstGeom>
          </p:spPr>
          <p:txBody>
            <a:bodyPr lIns="93632" tIns="93632" rIns="93632" bIns="9363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514921" y="712359"/>
            <a:ext cx="3042582" cy="576922"/>
            <a:chOff x="0" y="0"/>
            <a:chExt cx="4056776" cy="769229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957081" cy="769229"/>
              <a:chOff x="0" y="0"/>
              <a:chExt cx="996925" cy="80125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43434" y="232664"/>
                <a:ext cx="491109" cy="511810"/>
              </a:xfrm>
              <a:custGeom>
                <a:avLst/>
                <a:gdLst/>
                <a:ahLst/>
                <a:cxnLst/>
                <a:rect l="l" t="t" r="r" b="b"/>
                <a:pathLst>
                  <a:path w="491109" h="511810">
                    <a:moveTo>
                      <a:pt x="146685" y="508"/>
                    </a:moveTo>
                    <a:cubicBezTo>
                      <a:pt x="146685" y="508"/>
                      <a:pt x="71120" y="87503"/>
                      <a:pt x="67056" y="154178"/>
                    </a:cubicBezTo>
                    <a:cubicBezTo>
                      <a:pt x="62992" y="220853"/>
                      <a:pt x="70104" y="322326"/>
                      <a:pt x="156591" y="392938"/>
                    </a:cubicBezTo>
                    <a:cubicBezTo>
                      <a:pt x="243078" y="463550"/>
                      <a:pt x="290830" y="470535"/>
                      <a:pt x="364490" y="476504"/>
                    </a:cubicBezTo>
                    <a:cubicBezTo>
                      <a:pt x="438150" y="482473"/>
                      <a:pt x="491109" y="468503"/>
                      <a:pt x="491109" y="468503"/>
                    </a:cubicBezTo>
                    <a:cubicBezTo>
                      <a:pt x="491109" y="468503"/>
                      <a:pt x="412242" y="511810"/>
                      <a:pt x="306832" y="504063"/>
                    </a:cubicBezTo>
                    <a:cubicBezTo>
                      <a:pt x="201422" y="496316"/>
                      <a:pt x="82550" y="415417"/>
                      <a:pt x="41275" y="317627"/>
                    </a:cubicBezTo>
                    <a:cubicBezTo>
                      <a:pt x="0" y="219837"/>
                      <a:pt x="18415" y="105410"/>
                      <a:pt x="101981" y="33782"/>
                    </a:cubicBezTo>
                    <a:lnTo>
                      <a:pt x="144272" y="0"/>
                    </a:lnTo>
                    <a:cubicBezTo>
                      <a:pt x="144272" y="0"/>
                      <a:pt x="145288" y="4445"/>
                      <a:pt x="146812" y="508"/>
                    </a:cubicBezTo>
                  </a:path>
                </a:pathLst>
              </a:custGeom>
              <a:solidFill>
                <a:srgbClr val="1A479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156718" y="362204"/>
                <a:ext cx="561594" cy="172212"/>
              </a:xfrm>
              <a:custGeom>
                <a:avLst/>
                <a:gdLst/>
                <a:ahLst/>
                <a:cxnLst/>
                <a:rect l="l" t="t" r="r" b="b"/>
                <a:pathLst>
                  <a:path w="561594" h="172212">
                    <a:moveTo>
                      <a:pt x="635" y="161036"/>
                    </a:moveTo>
                    <a:cubicBezTo>
                      <a:pt x="635" y="161036"/>
                      <a:pt x="30480" y="135382"/>
                      <a:pt x="31496" y="118237"/>
                    </a:cubicBezTo>
                    <a:cubicBezTo>
                      <a:pt x="32512" y="101092"/>
                      <a:pt x="20955" y="81407"/>
                      <a:pt x="18542" y="69977"/>
                    </a:cubicBezTo>
                    <a:cubicBezTo>
                      <a:pt x="16129" y="58547"/>
                      <a:pt x="23495" y="32639"/>
                      <a:pt x="39497" y="27686"/>
                    </a:cubicBezTo>
                    <a:cubicBezTo>
                      <a:pt x="55499" y="22733"/>
                      <a:pt x="80264" y="35687"/>
                      <a:pt x="100203" y="34671"/>
                    </a:cubicBezTo>
                    <a:cubicBezTo>
                      <a:pt x="120142" y="33655"/>
                      <a:pt x="136017" y="34036"/>
                      <a:pt x="148971" y="25908"/>
                    </a:cubicBezTo>
                    <a:cubicBezTo>
                      <a:pt x="161925" y="17780"/>
                      <a:pt x="177800" y="3810"/>
                      <a:pt x="188722" y="2921"/>
                    </a:cubicBezTo>
                    <a:lnTo>
                      <a:pt x="216281" y="2286"/>
                    </a:lnTo>
                    <a:cubicBezTo>
                      <a:pt x="225425" y="2286"/>
                      <a:pt x="231394" y="2921"/>
                      <a:pt x="234950" y="4953"/>
                    </a:cubicBezTo>
                    <a:lnTo>
                      <a:pt x="242443" y="14097"/>
                    </a:lnTo>
                    <a:lnTo>
                      <a:pt x="249428" y="16891"/>
                    </a:lnTo>
                    <a:lnTo>
                      <a:pt x="253365" y="0"/>
                    </a:lnTo>
                    <a:cubicBezTo>
                      <a:pt x="266319" y="11938"/>
                      <a:pt x="286131" y="36830"/>
                      <a:pt x="297180" y="42799"/>
                    </a:cubicBezTo>
                    <a:cubicBezTo>
                      <a:pt x="308229" y="48768"/>
                      <a:pt x="327025" y="59436"/>
                      <a:pt x="332994" y="61722"/>
                    </a:cubicBezTo>
                    <a:lnTo>
                      <a:pt x="342900" y="61722"/>
                    </a:lnTo>
                    <a:cubicBezTo>
                      <a:pt x="352806" y="49784"/>
                      <a:pt x="375666" y="39370"/>
                      <a:pt x="389636" y="39116"/>
                    </a:cubicBezTo>
                    <a:cubicBezTo>
                      <a:pt x="403606" y="38862"/>
                      <a:pt x="442341" y="40894"/>
                      <a:pt x="453263" y="40894"/>
                    </a:cubicBezTo>
                    <a:cubicBezTo>
                      <a:pt x="464185" y="40894"/>
                      <a:pt x="478155" y="41910"/>
                      <a:pt x="486029" y="41910"/>
                    </a:cubicBezTo>
                    <a:lnTo>
                      <a:pt x="496951" y="44958"/>
                    </a:lnTo>
                    <a:cubicBezTo>
                      <a:pt x="506857" y="48895"/>
                      <a:pt x="512826" y="45974"/>
                      <a:pt x="517779" y="43942"/>
                    </a:cubicBezTo>
                    <a:cubicBezTo>
                      <a:pt x="522732" y="41910"/>
                      <a:pt x="532765" y="40005"/>
                      <a:pt x="544703" y="41910"/>
                    </a:cubicBezTo>
                    <a:lnTo>
                      <a:pt x="561594" y="42926"/>
                    </a:lnTo>
                    <a:lnTo>
                      <a:pt x="552577" y="52832"/>
                    </a:lnTo>
                    <a:cubicBezTo>
                      <a:pt x="536702" y="62738"/>
                      <a:pt x="530987" y="63754"/>
                      <a:pt x="522732" y="62738"/>
                    </a:cubicBezTo>
                    <a:lnTo>
                      <a:pt x="508762" y="60706"/>
                    </a:lnTo>
                    <a:cubicBezTo>
                      <a:pt x="498856" y="64643"/>
                      <a:pt x="495808" y="72644"/>
                      <a:pt x="489585" y="75692"/>
                    </a:cubicBezTo>
                    <a:lnTo>
                      <a:pt x="476885" y="78740"/>
                    </a:lnTo>
                    <a:cubicBezTo>
                      <a:pt x="461010" y="84582"/>
                      <a:pt x="456946" y="84582"/>
                      <a:pt x="450977" y="90551"/>
                    </a:cubicBezTo>
                    <a:lnTo>
                      <a:pt x="441960" y="98552"/>
                    </a:lnTo>
                    <a:cubicBezTo>
                      <a:pt x="427990" y="96520"/>
                      <a:pt x="417576" y="96520"/>
                      <a:pt x="413131" y="96520"/>
                    </a:cubicBezTo>
                    <a:lnTo>
                      <a:pt x="404241" y="103251"/>
                    </a:lnTo>
                    <a:cubicBezTo>
                      <a:pt x="380365" y="113665"/>
                      <a:pt x="366395" y="114935"/>
                      <a:pt x="359029" y="117475"/>
                    </a:cubicBezTo>
                    <a:cubicBezTo>
                      <a:pt x="351663" y="120015"/>
                      <a:pt x="326644" y="127381"/>
                      <a:pt x="320675" y="129413"/>
                    </a:cubicBezTo>
                    <a:lnTo>
                      <a:pt x="311658" y="135382"/>
                    </a:lnTo>
                    <a:cubicBezTo>
                      <a:pt x="299720" y="131445"/>
                      <a:pt x="293116" y="129540"/>
                      <a:pt x="286766" y="126492"/>
                    </a:cubicBezTo>
                    <a:lnTo>
                      <a:pt x="271780" y="130429"/>
                    </a:lnTo>
                    <a:cubicBezTo>
                      <a:pt x="265811" y="136398"/>
                      <a:pt x="253873" y="134366"/>
                      <a:pt x="247904" y="134366"/>
                    </a:cubicBezTo>
                    <a:lnTo>
                      <a:pt x="235966" y="137414"/>
                    </a:lnTo>
                    <a:cubicBezTo>
                      <a:pt x="227965" y="147320"/>
                      <a:pt x="221107" y="144399"/>
                      <a:pt x="217043" y="143383"/>
                    </a:cubicBezTo>
                    <a:cubicBezTo>
                      <a:pt x="212979" y="142367"/>
                      <a:pt x="198120" y="138430"/>
                      <a:pt x="184277" y="139446"/>
                    </a:cubicBezTo>
                    <a:cubicBezTo>
                      <a:pt x="170434" y="140462"/>
                      <a:pt x="150368" y="146431"/>
                      <a:pt x="141986" y="148463"/>
                    </a:cubicBezTo>
                    <a:lnTo>
                      <a:pt x="134620" y="148463"/>
                    </a:lnTo>
                    <a:cubicBezTo>
                      <a:pt x="118745" y="158369"/>
                      <a:pt x="115697" y="161417"/>
                      <a:pt x="107696" y="158369"/>
                    </a:cubicBezTo>
                    <a:lnTo>
                      <a:pt x="98806" y="150368"/>
                    </a:lnTo>
                    <a:cubicBezTo>
                      <a:pt x="82931" y="150368"/>
                      <a:pt x="78867" y="155321"/>
                      <a:pt x="66040" y="155321"/>
                    </a:cubicBezTo>
                    <a:cubicBezTo>
                      <a:pt x="53213" y="155321"/>
                      <a:pt x="46101" y="150368"/>
                      <a:pt x="35179" y="153289"/>
                    </a:cubicBezTo>
                    <a:lnTo>
                      <a:pt x="20320" y="158369"/>
                    </a:lnTo>
                    <a:cubicBezTo>
                      <a:pt x="12319" y="165227"/>
                      <a:pt x="6858" y="172212"/>
                      <a:pt x="3429" y="167259"/>
                    </a:cubicBezTo>
                    <a:lnTo>
                      <a:pt x="0" y="163576"/>
                    </a:lnTo>
                  </a:path>
                </a:pathLst>
              </a:custGeom>
              <a:solidFill>
                <a:srgbClr val="79AD4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369189" y="101727"/>
                <a:ext cx="455549" cy="526161"/>
              </a:xfrm>
              <a:custGeom>
                <a:avLst/>
                <a:gdLst/>
                <a:ahLst/>
                <a:cxnLst/>
                <a:rect l="l" t="t" r="r" b="b"/>
                <a:pathLst>
                  <a:path w="455549" h="526161">
                    <a:moveTo>
                      <a:pt x="326390" y="517017"/>
                    </a:moveTo>
                    <a:cubicBezTo>
                      <a:pt x="326390" y="517017"/>
                      <a:pt x="387096" y="462026"/>
                      <a:pt x="402971" y="383540"/>
                    </a:cubicBezTo>
                    <a:cubicBezTo>
                      <a:pt x="418846" y="305054"/>
                      <a:pt x="405003" y="246380"/>
                      <a:pt x="372110" y="194691"/>
                    </a:cubicBezTo>
                    <a:cubicBezTo>
                      <a:pt x="339217" y="143002"/>
                      <a:pt x="263652" y="73279"/>
                      <a:pt x="201041" y="58293"/>
                    </a:cubicBezTo>
                    <a:cubicBezTo>
                      <a:pt x="138430" y="43307"/>
                      <a:pt x="55753" y="40386"/>
                      <a:pt x="37846" y="42418"/>
                    </a:cubicBezTo>
                    <a:cubicBezTo>
                      <a:pt x="19939" y="44450"/>
                      <a:pt x="3048" y="48387"/>
                      <a:pt x="3048" y="48387"/>
                    </a:cubicBezTo>
                    <a:lnTo>
                      <a:pt x="0" y="44958"/>
                    </a:lnTo>
                    <a:cubicBezTo>
                      <a:pt x="11938" y="37465"/>
                      <a:pt x="35814" y="31496"/>
                      <a:pt x="60706" y="28575"/>
                    </a:cubicBezTo>
                    <a:cubicBezTo>
                      <a:pt x="85598" y="25654"/>
                      <a:pt x="180086" y="0"/>
                      <a:pt x="290576" y="56388"/>
                    </a:cubicBezTo>
                    <a:cubicBezTo>
                      <a:pt x="401066" y="112776"/>
                      <a:pt x="425831" y="184658"/>
                      <a:pt x="440690" y="228473"/>
                    </a:cubicBezTo>
                    <a:cubicBezTo>
                      <a:pt x="455549" y="272288"/>
                      <a:pt x="453644" y="342646"/>
                      <a:pt x="438658" y="383540"/>
                    </a:cubicBezTo>
                    <a:cubicBezTo>
                      <a:pt x="423672" y="424434"/>
                      <a:pt x="393954" y="471297"/>
                      <a:pt x="364998" y="496062"/>
                    </a:cubicBezTo>
                    <a:cubicBezTo>
                      <a:pt x="336042" y="520827"/>
                      <a:pt x="335153" y="523875"/>
                      <a:pt x="328168" y="525907"/>
                    </a:cubicBezTo>
                    <a:lnTo>
                      <a:pt x="325120" y="526161"/>
                    </a:lnTo>
                    <a:lnTo>
                      <a:pt x="326136" y="517017"/>
                    </a:lnTo>
                  </a:path>
                </a:pathLst>
              </a:custGeom>
              <a:solidFill>
                <a:srgbClr val="F5D23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419989" y="90170"/>
                <a:ext cx="459994" cy="498602"/>
              </a:xfrm>
              <a:custGeom>
                <a:avLst/>
                <a:gdLst/>
                <a:ahLst/>
                <a:cxnLst/>
                <a:rect l="l" t="t" r="r" b="b"/>
                <a:pathLst>
                  <a:path w="459994" h="498602">
                    <a:moveTo>
                      <a:pt x="334645" y="494665"/>
                    </a:moveTo>
                    <a:cubicBezTo>
                      <a:pt x="334645" y="494665"/>
                      <a:pt x="375158" y="444119"/>
                      <a:pt x="384810" y="428371"/>
                    </a:cubicBezTo>
                    <a:cubicBezTo>
                      <a:pt x="394462" y="412623"/>
                      <a:pt x="416179" y="353060"/>
                      <a:pt x="418465" y="325755"/>
                    </a:cubicBezTo>
                    <a:cubicBezTo>
                      <a:pt x="420751" y="298450"/>
                      <a:pt x="415290" y="251333"/>
                      <a:pt x="406273" y="224028"/>
                    </a:cubicBezTo>
                    <a:cubicBezTo>
                      <a:pt x="397256" y="196723"/>
                      <a:pt x="373634" y="151638"/>
                      <a:pt x="340233" y="122174"/>
                    </a:cubicBezTo>
                    <a:cubicBezTo>
                      <a:pt x="306832" y="92710"/>
                      <a:pt x="279273" y="69850"/>
                      <a:pt x="230378" y="48387"/>
                    </a:cubicBezTo>
                    <a:cubicBezTo>
                      <a:pt x="181483" y="26924"/>
                      <a:pt x="145034" y="25527"/>
                      <a:pt x="118491" y="24765"/>
                    </a:cubicBezTo>
                    <a:cubicBezTo>
                      <a:pt x="91948" y="24003"/>
                      <a:pt x="53721" y="27432"/>
                      <a:pt x="36830" y="29591"/>
                    </a:cubicBezTo>
                    <a:cubicBezTo>
                      <a:pt x="19939" y="31750"/>
                      <a:pt x="7874" y="35687"/>
                      <a:pt x="3429" y="36449"/>
                    </a:cubicBezTo>
                    <a:lnTo>
                      <a:pt x="0" y="37592"/>
                    </a:lnTo>
                    <a:lnTo>
                      <a:pt x="2159" y="32004"/>
                    </a:lnTo>
                    <a:cubicBezTo>
                      <a:pt x="12954" y="27559"/>
                      <a:pt x="72771" y="7874"/>
                      <a:pt x="109220" y="4191"/>
                    </a:cubicBezTo>
                    <a:cubicBezTo>
                      <a:pt x="145669" y="508"/>
                      <a:pt x="195961" y="0"/>
                      <a:pt x="236220" y="10795"/>
                    </a:cubicBezTo>
                    <a:cubicBezTo>
                      <a:pt x="276479" y="21590"/>
                      <a:pt x="331851" y="52324"/>
                      <a:pt x="358013" y="74422"/>
                    </a:cubicBezTo>
                    <a:cubicBezTo>
                      <a:pt x="384175" y="96520"/>
                      <a:pt x="405765" y="119634"/>
                      <a:pt x="419481" y="144018"/>
                    </a:cubicBezTo>
                    <a:cubicBezTo>
                      <a:pt x="433197" y="168402"/>
                      <a:pt x="454914" y="215392"/>
                      <a:pt x="457454" y="246507"/>
                    </a:cubicBezTo>
                    <a:cubicBezTo>
                      <a:pt x="459994" y="277622"/>
                      <a:pt x="455930" y="317119"/>
                      <a:pt x="450850" y="336296"/>
                    </a:cubicBezTo>
                    <a:cubicBezTo>
                      <a:pt x="445770" y="355473"/>
                      <a:pt x="433197" y="394208"/>
                      <a:pt x="419989" y="412750"/>
                    </a:cubicBezTo>
                    <a:cubicBezTo>
                      <a:pt x="406781" y="431292"/>
                      <a:pt x="375158" y="464693"/>
                      <a:pt x="363855" y="474599"/>
                    </a:cubicBezTo>
                    <a:cubicBezTo>
                      <a:pt x="352552" y="484505"/>
                      <a:pt x="341376" y="495046"/>
                      <a:pt x="339344" y="496443"/>
                    </a:cubicBezTo>
                    <a:lnTo>
                      <a:pt x="336296" y="498602"/>
                    </a:lnTo>
                    <a:lnTo>
                      <a:pt x="332613" y="497840"/>
                    </a:lnTo>
                    <a:lnTo>
                      <a:pt x="334264" y="494538"/>
                    </a:lnTo>
                  </a:path>
                </a:pathLst>
              </a:custGeom>
              <a:solidFill>
                <a:srgbClr val="DF86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491109" y="60452"/>
                <a:ext cx="442976" cy="479806"/>
              </a:xfrm>
              <a:custGeom>
                <a:avLst/>
                <a:gdLst/>
                <a:ahLst/>
                <a:cxnLst/>
                <a:rect l="l" t="t" r="r" b="b"/>
                <a:pathLst>
                  <a:path w="442976" h="479806">
                    <a:moveTo>
                      <a:pt x="332359" y="476377"/>
                    </a:moveTo>
                    <a:lnTo>
                      <a:pt x="333502" y="479806"/>
                    </a:lnTo>
                    <a:cubicBezTo>
                      <a:pt x="341249" y="475234"/>
                      <a:pt x="357124" y="460248"/>
                      <a:pt x="371856" y="445770"/>
                    </a:cubicBezTo>
                    <a:cubicBezTo>
                      <a:pt x="386588" y="431292"/>
                      <a:pt x="416814" y="390017"/>
                      <a:pt x="428752" y="357251"/>
                    </a:cubicBezTo>
                    <a:cubicBezTo>
                      <a:pt x="440690" y="324485"/>
                      <a:pt x="442976" y="306070"/>
                      <a:pt x="442214" y="271653"/>
                    </a:cubicBezTo>
                    <a:cubicBezTo>
                      <a:pt x="441452" y="237236"/>
                      <a:pt x="434721" y="208026"/>
                      <a:pt x="422275" y="179578"/>
                    </a:cubicBezTo>
                    <a:cubicBezTo>
                      <a:pt x="409829" y="151130"/>
                      <a:pt x="393954" y="120904"/>
                      <a:pt x="364109" y="92583"/>
                    </a:cubicBezTo>
                    <a:cubicBezTo>
                      <a:pt x="334264" y="64262"/>
                      <a:pt x="307340" y="48768"/>
                      <a:pt x="284480" y="36830"/>
                    </a:cubicBezTo>
                    <a:cubicBezTo>
                      <a:pt x="261620" y="24892"/>
                      <a:pt x="232283" y="9652"/>
                      <a:pt x="181991" y="4826"/>
                    </a:cubicBezTo>
                    <a:cubicBezTo>
                      <a:pt x="131699" y="0"/>
                      <a:pt x="105410" y="5588"/>
                      <a:pt x="76581" y="10541"/>
                    </a:cubicBezTo>
                    <a:cubicBezTo>
                      <a:pt x="47752" y="15494"/>
                      <a:pt x="11176" y="28575"/>
                      <a:pt x="4572" y="31877"/>
                    </a:cubicBezTo>
                    <a:lnTo>
                      <a:pt x="0" y="34417"/>
                    </a:lnTo>
                    <a:lnTo>
                      <a:pt x="4445" y="35687"/>
                    </a:lnTo>
                    <a:cubicBezTo>
                      <a:pt x="23749" y="31623"/>
                      <a:pt x="64389" y="25400"/>
                      <a:pt x="78105" y="24892"/>
                    </a:cubicBezTo>
                    <a:cubicBezTo>
                      <a:pt x="91821" y="24384"/>
                      <a:pt x="146177" y="25273"/>
                      <a:pt x="179959" y="35179"/>
                    </a:cubicBezTo>
                    <a:cubicBezTo>
                      <a:pt x="213741" y="45085"/>
                      <a:pt x="240030" y="55626"/>
                      <a:pt x="263144" y="69977"/>
                    </a:cubicBezTo>
                    <a:cubicBezTo>
                      <a:pt x="286258" y="84328"/>
                      <a:pt x="303911" y="96012"/>
                      <a:pt x="324485" y="115570"/>
                    </a:cubicBezTo>
                    <a:cubicBezTo>
                      <a:pt x="345059" y="135128"/>
                      <a:pt x="362077" y="156972"/>
                      <a:pt x="375031" y="182880"/>
                    </a:cubicBezTo>
                    <a:cubicBezTo>
                      <a:pt x="387985" y="208788"/>
                      <a:pt x="398272" y="230378"/>
                      <a:pt x="401701" y="250571"/>
                    </a:cubicBezTo>
                    <a:cubicBezTo>
                      <a:pt x="405130" y="270764"/>
                      <a:pt x="408051" y="299720"/>
                      <a:pt x="404622" y="325755"/>
                    </a:cubicBezTo>
                    <a:cubicBezTo>
                      <a:pt x="401193" y="351790"/>
                      <a:pt x="394081" y="376301"/>
                      <a:pt x="384937" y="393954"/>
                    </a:cubicBezTo>
                    <a:cubicBezTo>
                      <a:pt x="375793" y="411607"/>
                      <a:pt x="370586" y="423418"/>
                      <a:pt x="357886" y="442341"/>
                    </a:cubicBezTo>
                    <a:cubicBezTo>
                      <a:pt x="345186" y="461264"/>
                      <a:pt x="332486" y="474726"/>
                      <a:pt x="332486" y="476504"/>
                    </a:cubicBezTo>
                  </a:path>
                </a:pathLst>
              </a:custGeom>
              <a:solidFill>
                <a:srgbClr val="E7384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018522" y="36815"/>
              <a:ext cx="3038255" cy="704305"/>
            </a:xfrm>
            <a:custGeom>
              <a:avLst/>
              <a:gdLst/>
              <a:ahLst/>
              <a:cxnLst/>
              <a:rect l="l" t="t" r="r" b="b"/>
              <a:pathLst>
                <a:path w="3038255" h="704305">
                  <a:moveTo>
                    <a:pt x="0" y="0"/>
                  </a:moveTo>
                  <a:lnTo>
                    <a:pt x="3038254" y="0"/>
                  </a:lnTo>
                  <a:lnTo>
                    <a:pt x="3038254" y="704305"/>
                  </a:lnTo>
                  <a:lnTo>
                    <a:pt x="0" y="704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2565004" y="2134979"/>
            <a:ext cx="13157992" cy="7272120"/>
          </a:xfrm>
          <a:custGeom>
            <a:avLst/>
            <a:gdLst/>
            <a:ahLst/>
            <a:cxnLst/>
            <a:rect l="l" t="t" r="r" b="b"/>
            <a:pathLst>
              <a:path w="13157992" h="7272120">
                <a:moveTo>
                  <a:pt x="0" y="0"/>
                </a:moveTo>
                <a:lnTo>
                  <a:pt x="13157992" y="0"/>
                </a:lnTo>
                <a:lnTo>
                  <a:pt x="13157992" y="7272120"/>
                </a:lnTo>
                <a:lnTo>
                  <a:pt x="0" y="72721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565004" y="1610814"/>
            <a:ext cx="2674866" cy="524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81"/>
              </a:lnSpc>
            </a:pPr>
            <a:r>
              <a:rPr lang="en-US" sz="3778">
                <a:solidFill>
                  <a:srgbClr val="0A5B9E"/>
                </a:solidFill>
                <a:latin typeface="Open Sans"/>
              </a:rPr>
              <a:t>Exhibit 4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89283"/>
            <a:ext cx="18330400" cy="597717"/>
            <a:chOff x="0" y="0"/>
            <a:chExt cx="3683260" cy="1201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83260" cy="120104"/>
            </a:xfrm>
            <a:custGeom>
              <a:avLst/>
              <a:gdLst/>
              <a:ahLst/>
              <a:cxnLst/>
              <a:rect l="l" t="t" r="r" b="b"/>
              <a:pathLst>
                <a:path w="3683260" h="120104">
                  <a:moveTo>
                    <a:pt x="0" y="0"/>
                  </a:moveTo>
                  <a:lnTo>
                    <a:pt x="3683260" y="0"/>
                  </a:lnTo>
                  <a:lnTo>
                    <a:pt x="3683260" y="120104"/>
                  </a:lnTo>
                  <a:lnTo>
                    <a:pt x="0" y="120104"/>
                  </a:lnTo>
                  <a:close/>
                </a:path>
              </a:pathLst>
            </a:custGeom>
            <a:gradFill rotWithShape="1">
              <a:gsLst>
                <a:gs pos="0">
                  <a:srgbClr val="7BAF42">
                    <a:alpha val="100000"/>
                  </a:srgbClr>
                </a:gs>
                <a:gs pos="100000">
                  <a:srgbClr val="065B9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83260" cy="158204"/>
            </a:xfrm>
            <a:prstGeom prst="rect">
              <a:avLst/>
            </a:prstGeom>
          </p:spPr>
          <p:txBody>
            <a:bodyPr lIns="90603" tIns="90603" rIns="90603" bIns="90603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5919080" y="4466458"/>
            <a:ext cx="6492240" cy="0"/>
          </a:xfrm>
          <a:prstGeom prst="line">
            <a:avLst/>
          </a:prstGeom>
          <a:ln w="28575" cap="flat">
            <a:solidFill>
              <a:srgbClr val="0A5B9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452065" y="0"/>
            <a:ext cx="18943249" cy="505364"/>
            <a:chOff x="0" y="0"/>
            <a:chExt cx="3683260" cy="9826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83260" cy="98261"/>
            </a:xfrm>
            <a:custGeom>
              <a:avLst/>
              <a:gdLst/>
              <a:ahLst/>
              <a:cxnLst/>
              <a:rect l="l" t="t" r="r" b="b"/>
              <a:pathLst>
                <a:path w="3683260" h="98261">
                  <a:moveTo>
                    <a:pt x="0" y="0"/>
                  </a:moveTo>
                  <a:lnTo>
                    <a:pt x="3683260" y="0"/>
                  </a:lnTo>
                  <a:lnTo>
                    <a:pt x="3683260" y="98261"/>
                  </a:lnTo>
                  <a:lnTo>
                    <a:pt x="0" y="98261"/>
                  </a:lnTo>
                  <a:close/>
                </a:path>
              </a:pathLst>
            </a:custGeom>
            <a:gradFill rotWithShape="1">
              <a:gsLst>
                <a:gs pos="0">
                  <a:srgbClr val="7BAF42">
                    <a:alpha val="100000"/>
                  </a:srgbClr>
                </a:gs>
                <a:gs pos="100000">
                  <a:srgbClr val="065B9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683260" cy="136361"/>
            </a:xfrm>
            <a:prstGeom prst="rect">
              <a:avLst/>
            </a:prstGeom>
          </p:spPr>
          <p:txBody>
            <a:bodyPr lIns="93632" tIns="93632" rIns="93632" bIns="9363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514921" y="712359"/>
            <a:ext cx="3042582" cy="576922"/>
            <a:chOff x="0" y="0"/>
            <a:chExt cx="4056776" cy="769229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957081" cy="769229"/>
              <a:chOff x="0" y="0"/>
              <a:chExt cx="996925" cy="80125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43434" y="232664"/>
                <a:ext cx="491109" cy="511810"/>
              </a:xfrm>
              <a:custGeom>
                <a:avLst/>
                <a:gdLst/>
                <a:ahLst/>
                <a:cxnLst/>
                <a:rect l="l" t="t" r="r" b="b"/>
                <a:pathLst>
                  <a:path w="491109" h="511810">
                    <a:moveTo>
                      <a:pt x="146685" y="508"/>
                    </a:moveTo>
                    <a:cubicBezTo>
                      <a:pt x="146685" y="508"/>
                      <a:pt x="71120" y="87503"/>
                      <a:pt x="67056" y="154178"/>
                    </a:cubicBezTo>
                    <a:cubicBezTo>
                      <a:pt x="62992" y="220853"/>
                      <a:pt x="70104" y="322326"/>
                      <a:pt x="156591" y="392938"/>
                    </a:cubicBezTo>
                    <a:cubicBezTo>
                      <a:pt x="243078" y="463550"/>
                      <a:pt x="290830" y="470535"/>
                      <a:pt x="364490" y="476504"/>
                    </a:cubicBezTo>
                    <a:cubicBezTo>
                      <a:pt x="438150" y="482473"/>
                      <a:pt x="491109" y="468503"/>
                      <a:pt x="491109" y="468503"/>
                    </a:cubicBezTo>
                    <a:cubicBezTo>
                      <a:pt x="491109" y="468503"/>
                      <a:pt x="412242" y="511810"/>
                      <a:pt x="306832" y="504063"/>
                    </a:cubicBezTo>
                    <a:cubicBezTo>
                      <a:pt x="201422" y="496316"/>
                      <a:pt x="82550" y="415417"/>
                      <a:pt x="41275" y="317627"/>
                    </a:cubicBezTo>
                    <a:cubicBezTo>
                      <a:pt x="0" y="219837"/>
                      <a:pt x="18415" y="105410"/>
                      <a:pt x="101981" y="33782"/>
                    </a:cubicBezTo>
                    <a:lnTo>
                      <a:pt x="144272" y="0"/>
                    </a:lnTo>
                    <a:cubicBezTo>
                      <a:pt x="144272" y="0"/>
                      <a:pt x="145288" y="4445"/>
                      <a:pt x="146812" y="508"/>
                    </a:cubicBezTo>
                  </a:path>
                </a:pathLst>
              </a:custGeom>
              <a:solidFill>
                <a:srgbClr val="1A479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156718" y="362204"/>
                <a:ext cx="561594" cy="172212"/>
              </a:xfrm>
              <a:custGeom>
                <a:avLst/>
                <a:gdLst/>
                <a:ahLst/>
                <a:cxnLst/>
                <a:rect l="l" t="t" r="r" b="b"/>
                <a:pathLst>
                  <a:path w="561594" h="172212">
                    <a:moveTo>
                      <a:pt x="635" y="161036"/>
                    </a:moveTo>
                    <a:cubicBezTo>
                      <a:pt x="635" y="161036"/>
                      <a:pt x="30480" y="135382"/>
                      <a:pt x="31496" y="118237"/>
                    </a:cubicBezTo>
                    <a:cubicBezTo>
                      <a:pt x="32512" y="101092"/>
                      <a:pt x="20955" y="81407"/>
                      <a:pt x="18542" y="69977"/>
                    </a:cubicBezTo>
                    <a:cubicBezTo>
                      <a:pt x="16129" y="58547"/>
                      <a:pt x="23495" y="32639"/>
                      <a:pt x="39497" y="27686"/>
                    </a:cubicBezTo>
                    <a:cubicBezTo>
                      <a:pt x="55499" y="22733"/>
                      <a:pt x="80264" y="35687"/>
                      <a:pt x="100203" y="34671"/>
                    </a:cubicBezTo>
                    <a:cubicBezTo>
                      <a:pt x="120142" y="33655"/>
                      <a:pt x="136017" y="34036"/>
                      <a:pt x="148971" y="25908"/>
                    </a:cubicBezTo>
                    <a:cubicBezTo>
                      <a:pt x="161925" y="17780"/>
                      <a:pt x="177800" y="3810"/>
                      <a:pt x="188722" y="2921"/>
                    </a:cubicBezTo>
                    <a:lnTo>
                      <a:pt x="216281" y="2286"/>
                    </a:lnTo>
                    <a:cubicBezTo>
                      <a:pt x="225425" y="2286"/>
                      <a:pt x="231394" y="2921"/>
                      <a:pt x="234950" y="4953"/>
                    </a:cubicBezTo>
                    <a:lnTo>
                      <a:pt x="242443" y="14097"/>
                    </a:lnTo>
                    <a:lnTo>
                      <a:pt x="249428" y="16891"/>
                    </a:lnTo>
                    <a:lnTo>
                      <a:pt x="253365" y="0"/>
                    </a:lnTo>
                    <a:cubicBezTo>
                      <a:pt x="266319" y="11938"/>
                      <a:pt x="286131" y="36830"/>
                      <a:pt x="297180" y="42799"/>
                    </a:cubicBezTo>
                    <a:cubicBezTo>
                      <a:pt x="308229" y="48768"/>
                      <a:pt x="327025" y="59436"/>
                      <a:pt x="332994" y="61722"/>
                    </a:cubicBezTo>
                    <a:lnTo>
                      <a:pt x="342900" y="61722"/>
                    </a:lnTo>
                    <a:cubicBezTo>
                      <a:pt x="352806" y="49784"/>
                      <a:pt x="375666" y="39370"/>
                      <a:pt x="389636" y="39116"/>
                    </a:cubicBezTo>
                    <a:cubicBezTo>
                      <a:pt x="403606" y="38862"/>
                      <a:pt x="442341" y="40894"/>
                      <a:pt x="453263" y="40894"/>
                    </a:cubicBezTo>
                    <a:cubicBezTo>
                      <a:pt x="464185" y="40894"/>
                      <a:pt x="478155" y="41910"/>
                      <a:pt x="486029" y="41910"/>
                    </a:cubicBezTo>
                    <a:lnTo>
                      <a:pt x="496951" y="44958"/>
                    </a:lnTo>
                    <a:cubicBezTo>
                      <a:pt x="506857" y="48895"/>
                      <a:pt x="512826" y="45974"/>
                      <a:pt x="517779" y="43942"/>
                    </a:cubicBezTo>
                    <a:cubicBezTo>
                      <a:pt x="522732" y="41910"/>
                      <a:pt x="532765" y="40005"/>
                      <a:pt x="544703" y="41910"/>
                    </a:cubicBezTo>
                    <a:lnTo>
                      <a:pt x="561594" y="42926"/>
                    </a:lnTo>
                    <a:lnTo>
                      <a:pt x="552577" y="52832"/>
                    </a:lnTo>
                    <a:cubicBezTo>
                      <a:pt x="536702" y="62738"/>
                      <a:pt x="530987" y="63754"/>
                      <a:pt x="522732" y="62738"/>
                    </a:cubicBezTo>
                    <a:lnTo>
                      <a:pt x="508762" y="60706"/>
                    </a:lnTo>
                    <a:cubicBezTo>
                      <a:pt x="498856" y="64643"/>
                      <a:pt x="495808" y="72644"/>
                      <a:pt x="489585" y="75692"/>
                    </a:cubicBezTo>
                    <a:lnTo>
                      <a:pt x="476885" y="78740"/>
                    </a:lnTo>
                    <a:cubicBezTo>
                      <a:pt x="461010" y="84582"/>
                      <a:pt x="456946" y="84582"/>
                      <a:pt x="450977" y="90551"/>
                    </a:cubicBezTo>
                    <a:lnTo>
                      <a:pt x="441960" y="98552"/>
                    </a:lnTo>
                    <a:cubicBezTo>
                      <a:pt x="427990" y="96520"/>
                      <a:pt x="417576" y="96520"/>
                      <a:pt x="413131" y="96520"/>
                    </a:cubicBezTo>
                    <a:lnTo>
                      <a:pt x="404241" y="103251"/>
                    </a:lnTo>
                    <a:cubicBezTo>
                      <a:pt x="380365" y="113665"/>
                      <a:pt x="366395" y="114935"/>
                      <a:pt x="359029" y="117475"/>
                    </a:cubicBezTo>
                    <a:cubicBezTo>
                      <a:pt x="351663" y="120015"/>
                      <a:pt x="326644" y="127381"/>
                      <a:pt x="320675" y="129413"/>
                    </a:cubicBezTo>
                    <a:lnTo>
                      <a:pt x="311658" y="135382"/>
                    </a:lnTo>
                    <a:cubicBezTo>
                      <a:pt x="299720" y="131445"/>
                      <a:pt x="293116" y="129540"/>
                      <a:pt x="286766" y="126492"/>
                    </a:cubicBezTo>
                    <a:lnTo>
                      <a:pt x="271780" y="130429"/>
                    </a:lnTo>
                    <a:cubicBezTo>
                      <a:pt x="265811" y="136398"/>
                      <a:pt x="253873" y="134366"/>
                      <a:pt x="247904" y="134366"/>
                    </a:cubicBezTo>
                    <a:lnTo>
                      <a:pt x="235966" y="137414"/>
                    </a:lnTo>
                    <a:cubicBezTo>
                      <a:pt x="227965" y="147320"/>
                      <a:pt x="221107" y="144399"/>
                      <a:pt x="217043" y="143383"/>
                    </a:cubicBezTo>
                    <a:cubicBezTo>
                      <a:pt x="212979" y="142367"/>
                      <a:pt x="198120" y="138430"/>
                      <a:pt x="184277" y="139446"/>
                    </a:cubicBezTo>
                    <a:cubicBezTo>
                      <a:pt x="170434" y="140462"/>
                      <a:pt x="150368" y="146431"/>
                      <a:pt x="141986" y="148463"/>
                    </a:cubicBezTo>
                    <a:lnTo>
                      <a:pt x="134620" y="148463"/>
                    </a:lnTo>
                    <a:cubicBezTo>
                      <a:pt x="118745" y="158369"/>
                      <a:pt x="115697" y="161417"/>
                      <a:pt x="107696" y="158369"/>
                    </a:cubicBezTo>
                    <a:lnTo>
                      <a:pt x="98806" y="150368"/>
                    </a:lnTo>
                    <a:cubicBezTo>
                      <a:pt x="82931" y="150368"/>
                      <a:pt x="78867" y="155321"/>
                      <a:pt x="66040" y="155321"/>
                    </a:cubicBezTo>
                    <a:cubicBezTo>
                      <a:pt x="53213" y="155321"/>
                      <a:pt x="46101" y="150368"/>
                      <a:pt x="35179" y="153289"/>
                    </a:cubicBezTo>
                    <a:lnTo>
                      <a:pt x="20320" y="158369"/>
                    </a:lnTo>
                    <a:cubicBezTo>
                      <a:pt x="12319" y="165227"/>
                      <a:pt x="6858" y="172212"/>
                      <a:pt x="3429" y="167259"/>
                    </a:cubicBezTo>
                    <a:lnTo>
                      <a:pt x="0" y="163576"/>
                    </a:lnTo>
                  </a:path>
                </a:pathLst>
              </a:custGeom>
              <a:solidFill>
                <a:srgbClr val="79AD4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369189" y="101727"/>
                <a:ext cx="455549" cy="526161"/>
              </a:xfrm>
              <a:custGeom>
                <a:avLst/>
                <a:gdLst/>
                <a:ahLst/>
                <a:cxnLst/>
                <a:rect l="l" t="t" r="r" b="b"/>
                <a:pathLst>
                  <a:path w="455549" h="526161">
                    <a:moveTo>
                      <a:pt x="326390" y="517017"/>
                    </a:moveTo>
                    <a:cubicBezTo>
                      <a:pt x="326390" y="517017"/>
                      <a:pt x="387096" y="462026"/>
                      <a:pt x="402971" y="383540"/>
                    </a:cubicBezTo>
                    <a:cubicBezTo>
                      <a:pt x="418846" y="305054"/>
                      <a:pt x="405003" y="246380"/>
                      <a:pt x="372110" y="194691"/>
                    </a:cubicBezTo>
                    <a:cubicBezTo>
                      <a:pt x="339217" y="143002"/>
                      <a:pt x="263652" y="73279"/>
                      <a:pt x="201041" y="58293"/>
                    </a:cubicBezTo>
                    <a:cubicBezTo>
                      <a:pt x="138430" y="43307"/>
                      <a:pt x="55753" y="40386"/>
                      <a:pt x="37846" y="42418"/>
                    </a:cubicBezTo>
                    <a:cubicBezTo>
                      <a:pt x="19939" y="44450"/>
                      <a:pt x="3048" y="48387"/>
                      <a:pt x="3048" y="48387"/>
                    </a:cubicBezTo>
                    <a:lnTo>
                      <a:pt x="0" y="44958"/>
                    </a:lnTo>
                    <a:cubicBezTo>
                      <a:pt x="11938" y="37465"/>
                      <a:pt x="35814" y="31496"/>
                      <a:pt x="60706" y="28575"/>
                    </a:cubicBezTo>
                    <a:cubicBezTo>
                      <a:pt x="85598" y="25654"/>
                      <a:pt x="180086" y="0"/>
                      <a:pt x="290576" y="56388"/>
                    </a:cubicBezTo>
                    <a:cubicBezTo>
                      <a:pt x="401066" y="112776"/>
                      <a:pt x="425831" y="184658"/>
                      <a:pt x="440690" y="228473"/>
                    </a:cubicBezTo>
                    <a:cubicBezTo>
                      <a:pt x="455549" y="272288"/>
                      <a:pt x="453644" y="342646"/>
                      <a:pt x="438658" y="383540"/>
                    </a:cubicBezTo>
                    <a:cubicBezTo>
                      <a:pt x="423672" y="424434"/>
                      <a:pt x="393954" y="471297"/>
                      <a:pt x="364998" y="496062"/>
                    </a:cubicBezTo>
                    <a:cubicBezTo>
                      <a:pt x="336042" y="520827"/>
                      <a:pt x="335153" y="523875"/>
                      <a:pt x="328168" y="525907"/>
                    </a:cubicBezTo>
                    <a:lnTo>
                      <a:pt x="325120" y="526161"/>
                    </a:lnTo>
                    <a:lnTo>
                      <a:pt x="326136" y="517017"/>
                    </a:lnTo>
                  </a:path>
                </a:pathLst>
              </a:custGeom>
              <a:solidFill>
                <a:srgbClr val="F5D23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419989" y="90170"/>
                <a:ext cx="459994" cy="498602"/>
              </a:xfrm>
              <a:custGeom>
                <a:avLst/>
                <a:gdLst/>
                <a:ahLst/>
                <a:cxnLst/>
                <a:rect l="l" t="t" r="r" b="b"/>
                <a:pathLst>
                  <a:path w="459994" h="498602">
                    <a:moveTo>
                      <a:pt x="334645" y="494665"/>
                    </a:moveTo>
                    <a:cubicBezTo>
                      <a:pt x="334645" y="494665"/>
                      <a:pt x="375158" y="444119"/>
                      <a:pt x="384810" y="428371"/>
                    </a:cubicBezTo>
                    <a:cubicBezTo>
                      <a:pt x="394462" y="412623"/>
                      <a:pt x="416179" y="353060"/>
                      <a:pt x="418465" y="325755"/>
                    </a:cubicBezTo>
                    <a:cubicBezTo>
                      <a:pt x="420751" y="298450"/>
                      <a:pt x="415290" y="251333"/>
                      <a:pt x="406273" y="224028"/>
                    </a:cubicBezTo>
                    <a:cubicBezTo>
                      <a:pt x="397256" y="196723"/>
                      <a:pt x="373634" y="151638"/>
                      <a:pt x="340233" y="122174"/>
                    </a:cubicBezTo>
                    <a:cubicBezTo>
                      <a:pt x="306832" y="92710"/>
                      <a:pt x="279273" y="69850"/>
                      <a:pt x="230378" y="48387"/>
                    </a:cubicBezTo>
                    <a:cubicBezTo>
                      <a:pt x="181483" y="26924"/>
                      <a:pt x="145034" y="25527"/>
                      <a:pt x="118491" y="24765"/>
                    </a:cubicBezTo>
                    <a:cubicBezTo>
                      <a:pt x="91948" y="24003"/>
                      <a:pt x="53721" y="27432"/>
                      <a:pt x="36830" y="29591"/>
                    </a:cubicBezTo>
                    <a:cubicBezTo>
                      <a:pt x="19939" y="31750"/>
                      <a:pt x="7874" y="35687"/>
                      <a:pt x="3429" y="36449"/>
                    </a:cubicBezTo>
                    <a:lnTo>
                      <a:pt x="0" y="37592"/>
                    </a:lnTo>
                    <a:lnTo>
                      <a:pt x="2159" y="32004"/>
                    </a:lnTo>
                    <a:cubicBezTo>
                      <a:pt x="12954" y="27559"/>
                      <a:pt x="72771" y="7874"/>
                      <a:pt x="109220" y="4191"/>
                    </a:cubicBezTo>
                    <a:cubicBezTo>
                      <a:pt x="145669" y="508"/>
                      <a:pt x="195961" y="0"/>
                      <a:pt x="236220" y="10795"/>
                    </a:cubicBezTo>
                    <a:cubicBezTo>
                      <a:pt x="276479" y="21590"/>
                      <a:pt x="331851" y="52324"/>
                      <a:pt x="358013" y="74422"/>
                    </a:cubicBezTo>
                    <a:cubicBezTo>
                      <a:pt x="384175" y="96520"/>
                      <a:pt x="405765" y="119634"/>
                      <a:pt x="419481" y="144018"/>
                    </a:cubicBezTo>
                    <a:cubicBezTo>
                      <a:pt x="433197" y="168402"/>
                      <a:pt x="454914" y="215392"/>
                      <a:pt x="457454" y="246507"/>
                    </a:cubicBezTo>
                    <a:cubicBezTo>
                      <a:pt x="459994" y="277622"/>
                      <a:pt x="455930" y="317119"/>
                      <a:pt x="450850" y="336296"/>
                    </a:cubicBezTo>
                    <a:cubicBezTo>
                      <a:pt x="445770" y="355473"/>
                      <a:pt x="433197" y="394208"/>
                      <a:pt x="419989" y="412750"/>
                    </a:cubicBezTo>
                    <a:cubicBezTo>
                      <a:pt x="406781" y="431292"/>
                      <a:pt x="375158" y="464693"/>
                      <a:pt x="363855" y="474599"/>
                    </a:cubicBezTo>
                    <a:cubicBezTo>
                      <a:pt x="352552" y="484505"/>
                      <a:pt x="341376" y="495046"/>
                      <a:pt x="339344" y="496443"/>
                    </a:cubicBezTo>
                    <a:lnTo>
                      <a:pt x="336296" y="498602"/>
                    </a:lnTo>
                    <a:lnTo>
                      <a:pt x="332613" y="497840"/>
                    </a:lnTo>
                    <a:lnTo>
                      <a:pt x="334264" y="494538"/>
                    </a:lnTo>
                  </a:path>
                </a:pathLst>
              </a:custGeom>
              <a:solidFill>
                <a:srgbClr val="DF86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491109" y="60452"/>
                <a:ext cx="442976" cy="479806"/>
              </a:xfrm>
              <a:custGeom>
                <a:avLst/>
                <a:gdLst/>
                <a:ahLst/>
                <a:cxnLst/>
                <a:rect l="l" t="t" r="r" b="b"/>
                <a:pathLst>
                  <a:path w="442976" h="479806">
                    <a:moveTo>
                      <a:pt x="332359" y="476377"/>
                    </a:moveTo>
                    <a:lnTo>
                      <a:pt x="333502" y="479806"/>
                    </a:lnTo>
                    <a:cubicBezTo>
                      <a:pt x="341249" y="475234"/>
                      <a:pt x="357124" y="460248"/>
                      <a:pt x="371856" y="445770"/>
                    </a:cubicBezTo>
                    <a:cubicBezTo>
                      <a:pt x="386588" y="431292"/>
                      <a:pt x="416814" y="390017"/>
                      <a:pt x="428752" y="357251"/>
                    </a:cubicBezTo>
                    <a:cubicBezTo>
                      <a:pt x="440690" y="324485"/>
                      <a:pt x="442976" y="306070"/>
                      <a:pt x="442214" y="271653"/>
                    </a:cubicBezTo>
                    <a:cubicBezTo>
                      <a:pt x="441452" y="237236"/>
                      <a:pt x="434721" y="208026"/>
                      <a:pt x="422275" y="179578"/>
                    </a:cubicBezTo>
                    <a:cubicBezTo>
                      <a:pt x="409829" y="151130"/>
                      <a:pt x="393954" y="120904"/>
                      <a:pt x="364109" y="92583"/>
                    </a:cubicBezTo>
                    <a:cubicBezTo>
                      <a:pt x="334264" y="64262"/>
                      <a:pt x="307340" y="48768"/>
                      <a:pt x="284480" y="36830"/>
                    </a:cubicBezTo>
                    <a:cubicBezTo>
                      <a:pt x="261620" y="24892"/>
                      <a:pt x="232283" y="9652"/>
                      <a:pt x="181991" y="4826"/>
                    </a:cubicBezTo>
                    <a:cubicBezTo>
                      <a:pt x="131699" y="0"/>
                      <a:pt x="105410" y="5588"/>
                      <a:pt x="76581" y="10541"/>
                    </a:cubicBezTo>
                    <a:cubicBezTo>
                      <a:pt x="47752" y="15494"/>
                      <a:pt x="11176" y="28575"/>
                      <a:pt x="4572" y="31877"/>
                    </a:cubicBezTo>
                    <a:lnTo>
                      <a:pt x="0" y="34417"/>
                    </a:lnTo>
                    <a:lnTo>
                      <a:pt x="4445" y="35687"/>
                    </a:lnTo>
                    <a:cubicBezTo>
                      <a:pt x="23749" y="31623"/>
                      <a:pt x="64389" y="25400"/>
                      <a:pt x="78105" y="24892"/>
                    </a:cubicBezTo>
                    <a:cubicBezTo>
                      <a:pt x="91821" y="24384"/>
                      <a:pt x="146177" y="25273"/>
                      <a:pt x="179959" y="35179"/>
                    </a:cubicBezTo>
                    <a:cubicBezTo>
                      <a:pt x="213741" y="45085"/>
                      <a:pt x="240030" y="55626"/>
                      <a:pt x="263144" y="69977"/>
                    </a:cubicBezTo>
                    <a:cubicBezTo>
                      <a:pt x="286258" y="84328"/>
                      <a:pt x="303911" y="96012"/>
                      <a:pt x="324485" y="115570"/>
                    </a:cubicBezTo>
                    <a:cubicBezTo>
                      <a:pt x="345059" y="135128"/>
                      <a:pt x="362077" y="156972"/>
                      <a:pt x="375031" y="182880"/>
                    </a:cubicBezTo>
                    <a:cubicBezTo>
                      <a:pt x="387985" y="208788"/>
                      <a:pt x="398272" y="230378"/>
                      <a:pt x="401701" y="250571"/>
                    </a:cubicBezTo>
                    <a:cubicBezTo>
                      <a:pt x="405130" y="270764"/>
                      <a:pt x="408051" y="299720"/>
                      <a:pt x="404622" y="325755"/>
                    </a:cubicBezTo>
                    <a:cubicBezTo>
                      <a:pt x="401193" y="351790"/>
                      <a:pt x="394081" y="376301"/>
                      <a:pt x="384937" y="393954"/>
                    </a:cubicBezTo>
                    <a:cubicBezTo>
                      <a:pt x="375793" y="411607"/>
                      <a:pt x="370586" y="423418"/>
                      <a:pt x="357886" y="442341"/>
                    </a:cubicBezTo>
                    <a:cubicBezTo>
                      <a:pt x="345186" y="461264"/>
                      <a:pt x="332486" y="474726"/>
                      <a:pt x="332486" y="476504"/>
                    </a:cubicBezTo>
                  </a:path>
                </a:pathLst>
              </a:custGeom>
              <a:solidFill>
                <a:srgbClr val="E7384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018522" y="36815"/>
              <a:ext cx="3038255" cy="704305"/>
            </a:xfrm>
            <a:custGeom>
              <a:avLst/>
              <a:gdLst/>
              <a:ahLst/>
              <a:cxnLst/>
              <a:rect l="l" t="t" r="r" b="b"/>
              <a:pathLst>
                <a:path w="3038255" h="704305">
                  <a:moveTo>
                    <a:pt x="0" y="0"/>
                  </a:moveTo>
                  <a:lnTo>
                    <a:pt x="3038254" y="0"/>
                  </a:lnTo>
                  <a:lnTo>
                    <a:pt x="3038254" y="704305"/>
                  </a:lnTo>
                  <a:lnTo>
                    <a:pt x="0" y="704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2280360" y="1920403"/>
            <a:ext cx="13727280" cy="7649553"/>
          </a:xfrm>
          <a:custGeom>
            <a:avLst/>
            <a:gdLst/>
            <a:ahLst/>
            <a:cxnLst/>
            <a:rect l="l" t="t" r="r" b="b"/>
            <a:pathLst>
              <a:path w="13727280" h="7649553">
                <a:moveTo>
                  <a:pt x="0" y="0"/>
                </a:moveTo>
                <a:lnTo>
                  <a:pt x="13727280" y="0"/>
                </a:lnTo>
                <a:lnTo>
                  <a:pt x="13727280" y="7649553"/>
                </a:lnTo>
                <a:lnTo>
                  <a:pt x="0" y="76495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280360" y="1396238"/>
            <a:ext cx="2674866" cy="524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81"/>
              </a:lnSpc>
            </a:pPr>
            <a:r>
              <a:rPr lang="en-US" sz="3778">
                <a:solidFill>
                  <a:srgbClr val="0A5B9E"/>
                </a:solidFill>
                <a:latin typeface="Open Sans"/>
              </a:rPr>
              <a:t>Exhibit 5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89283"/>
            <a:ext cx="18330400" cy="597717"/>
            <a:chOff x="0" y="0"/>
            <a:chExt cx="3683260" cy="1201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83260" cy="120104"/>
            </a:xfrm>
            <a:custGeom>
              <a:avLst/>
              <a:gdLst/>
              <a:ahLst/>
              <a:cxnLst/>
              <a:rect l="l" t="t" r="r" b="b"/>
              <a:pathLst>
                <a:path w="3683260" h="120104">
                  <a:moveTo>
                    <a:pt x="0" y="0"/>
                  </a:moveTo>
                  <a:lnTo>
                    <a:pt x="3683260" y="0"/>
                  </a:lnTo>
                  <a:lnTo>
                    <a:pt x="3683260" y="120104"/>
                  </a:lnTo>
                  <a:lnTo>
                    <a:pt x="0" y="120104"/>
                  </a:lnTo>
                  <a:close/>
                </a:path>
              </a:pathLst>
            </a:custGeom>
            <a:gradFill rotWithShape="1">
              <a:gsLst>
                <a:gs pos="0">
                  <a:srgbClr val="7BAF42">
                    <a:alpha val="100000"/>
                  </a:srgbClr>
                </a:gs>
                <a:gs pos="100000">
                  <a:srgbClr val="065B9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83260" cy="158204"/>
            </a:xfrm>
            <a:prstGeom prst="rect">
              <a:avLst/>
            </a:prstGeom>
          </p:spPr>
          <p:txBody>
            <a:bodyPr lIns="90603" tIns="90603" rIns="90603" bIns="90603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5919080" y="4466458"/>
            <a:ext cx="6492240" cy="0"/>
          </a:xfrm>
          <a:prstGeom prst="line">
            <a:avLst/>
          </a:prstGeom>
          <a:ln w="28575" cap="flat">
            <a:solidFill>
              <a:srgbClr val="0A5B9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452065" y="0"/>
            <a:ext cx="18943249" cy="505364"/>
            <a:chOff x="0" y="0"/>
            <a:chExt cx="3683260" cy="9826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83260" cy="98261"/>
            </a:xfrm>
            <a:custGeom>
              <a:avLst/>
              <a:gdLst/>
              <a:ahLst/>
              <a:cxnLst/>
              <a:rect l="l" t="t" r="r" b="b"/>
              <a:pathLst>
                <a:path w="3683260" h="98261">
                  <a:moveTo>
                    <a:pt x="0" y="0"/>
                  </a:moveTo>
                  <a:lnTo>
                    <a:pt x="3683260" y="0"/>
                  </a:lnTo>
                  <a:lnTo>
                    <a:pt x="3683260" y="98261"/>
                  </a:lnTo>
                  <a:lnTo>
                    <a:pt x="0" y="98261"/>
                  </a:lnTo>
                  <a:close/>
                </a:path>
              </a:pathLst>
            </a:custGeom>
            <a:gradFill rotWithShape="1">
              <a:gsLst>
                <a:gs pos="0">
                  <a:srgbClr val="7BAF42">
                    <a:alpha val="100000"/>
                  </a:srgbClr>
                </a:gs>
                <a:gs pos="100000">
                  <a:srgbClr val="065B9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683260" cy="136361"/>
            </a:xfrm>
            <a:prstGeom prst="rect">
              <a:avLst/>
            </a:prstGeom>
          </p:spPr>
          <p:txBody>
            <a:bodyPr lIns="93632" tIns="93632" rIns="93632" bIns="9363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514921" y="712359"/>
            <a:ext cx="3042582" cy="576922"/>
            <a:chOff x="0" y="0"/>
            <a:chExt cx="4056776" cy="769229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957081" cy="769229"/>
              <a:chOff x="0" y="0"/>
              <a:chExt cx="996925" cy="80125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43434" y="232664"/>
                <a:ext cx="491109" cy="511810"/>
              </a:xfrm>
              <a:custGeom>
                <a:avLst/>
                <a:gdLst/>
                <a:ahLst/>
                <a:cxnLst/>
                <a:rect l="l" t="t" r="r" b="b"/>
                <a:pathLst>
                  <a:path w="491109" h="511810">
                    <a:moveTo>
                      <a:pt x="146685" y="508"/>
                    </a:moveTo>
                    <a:cubicBezTo>
                      <a:pt x="146685" y="508"/>
                      <a:pt x="71120" y="87503"/>
                      <a:pt x="67056" y="154178"/>
                    </a:cubicBezTo>
                    <a:cubicBezTo>
                      <a:pt x="62992" y="220853"/>
                      <a:pt x="70104" y="322326"/>
                      <a:pt x="156591" y="392938"/>
                    </a:cubicBezTo>
                    <a:cubicBezTo>
                      <a:pt x="243078" y="463550"/>
                      <a:pt x="290830" y="470535"/>
                      <a:pt x="364490" y="476504"/>
                    </a:cubicBezTo>
                    <a:cubicBezTo>
                      <a:pt x="438150" y="482473"/>
                      <a:pt x="491109" y="468503"/>
                      <a:pt x="491109" y="468503"/>
                    </a:cubicBezTo>
                    <a:cubicBezTo>
                      <a:pt x="491109" y="468503"/>
                      <a:pt x="412242" y="511810"/>
                      <a:pt x="306832" y="504063"/>
                    </a:cubicBezTo>
                    <a:cubicBezTo>
                      <a:pt x="201422" y="496316"/>
                      <a:pt x="82550" y="415417"/>
                      <a:pt x="41275" y="317627"/>
                    </a:cubicBezTo>
                    <a:cubicBezTo>
                      <a:pt x="0" y="219837"/>
                      <a:pt x="18415" y="105410"/>
                      <a:pt x="101981" y="33782"/>
                    </a:cubicBezTo>
                    <a:lnTo>
                      <a:pt x="144272" y="0"/>
                    </a:lnTo>
                    <a:cubicBezTo>
                      <a:pt x="144272" y="0"/>
                      <a:pt x="145288" y="4445"/>
                      <a:pt x="146812" y="508"/>
                    </a:cubicBezTo>
                  </a:path>
                </a:pathLst>
              </a:custGeom>
              <a:solidFill>
                <a:srgbClr val="1A479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156718" y="362204"/>
                <a:ext cx="561594" cy="172212"/>
              </a:xfrm>
              <a:custGeom>
                <a:avLst/>
                <a:gdLst/>
                <a:ahLst/>
                <a:cxnLst/>
                <a:rect l="l" t="t" r="r" b="b"/>
                <a:pathLst>
                  <a:path w="561594" h="172212">
                    <a:moveTo>
                      <a:pt x="635" y="161036"/>
                    </a:moveTo>
                    <a:cubicBezTo>
                      <a:pt x="635" y="161036"/>
                      <a:pt x="30480" y="135382"/>
                      <a:pt x="31496" y="118237"/>
                    </a:cubicBezTo>
                    <a:cubicBezTo>
                      <a:pt x="32512" y="101092"/>
                      <a:pt x="20955" y="81407"/>
                      <a:pt x="18542" y="69977"/>
                    </a:cubicBezTo>
                    <a:cubicBezTo>
                      <a:pt x="16129" y="58547"/>
                      <a:pt x="23495" y="32639"/>
                      <a:pt x="39497" y="27686"/>
                    </a:cubicBezTo>
                    <a:cubicBezTo>
                      <a:pt x="55499" y="22733"/>
                      <a:pt x="80264" y="35687"/>
                      <a:pt x="100203" y="34671"/>
                    </a:cubicBezTo>
                    <a:cubicBezTo>
                      <a:pt x="120142" y="33655"/>
                      <a:pt x="136017" y="34036"/>
                      <a:pt x="148971" y="25908"/>
                    </a:cubicBezTo>
                    <a:cubicBezTo>
                      <a:pt x="161925" y="17780"/>
                      <a:pt x="177800" y="3810"/>
                      <a:pt x="188722" y="2921"/>
                    </a:cubicBezTo>
                    <a:lnTo>
                      <a:pt x="216281" y="2286"/>
                    </a:lnTo>
                    <a:cubicBezTo>
                      <a:pt x="225425" y="2286"/>
                      <a:pt x="231394" y="2921"/>
                      <a:pt x="234950" y="4953"/>
                    </a:cubicBezTo>
                    <a:lnTo>
                      <a:pt x="242443" y="14097"/>
                    </a:lnTo>
                    <a:lnTo>
                      <a:pt x="249428" y="16891"/>
                    </a:lnTo>
                    <a:lnTo>
                      <a:pt x="253365" y="0"/>
                    </a:lnTo>
                    <a:cubicBezTo>
                      <a:pt x="266319" y="11938"/>
                      <a:pt x="286131" y="36830"/>
                      <a:pt x="297180" y="42799"/>
                    </a:cubicBezTo>
                    <a:cubicBezTo>
                      <a:pt x="308229" y="48768"/>
                      <a:pt x="327025" y="59436"/>
                      <a:pt x="332994" y="61722"/>
                    </a:cubicBezTo>
                    <a:lnTo>
                      <a:pt x="342900" y="61722"/>
                    </a:lnTo>
                    <a:cubicBezTo>
                      <a:pt x="352806" y="49784"/>
                      <a:pt x="375666" y="39370"/>
                      <a:pt x="389636" y="39116"/>
                    </a:cubicBezTo>
                    <a:cubicBezTo>
                      <a:pt x="403606" y="38862"/>
                      <a:pt x="442341" y="40894"/>
                      <a:pt x="453263" y="40894"/>
                    </a:cubicBezTo>
                    <a:cubicBezTo>
                      <a:pt x="464185" y="40894"/>
                      <a:pt x="478155" y="41910"/>
                      <a:pt x="486029" y="41910"/>
                    </a:cubicBezTo>
                    <a:lnTo>
                      <a:pt x="496951" y="44958"/>
                    </a:lnTo>
                    <a:cubicBezTo>
                      <a:pt x="506857" y="48895"/>
                      <a:pt x="512826" y="45974"/>
                      <a:pt x="517779" y="43942"/>
                    </a:cubicBezTo>
                    <a:cubicBezTo>
                      <a:pt x="522732" y="41910"/>
                      <a:pt x="532765" y="40005"/>
                      <a:pt x="544703" y="41910"/>
                    </a:cubicBezTo>
                    <a:lnTo>
                      <a:pt x="561594" y="42926"/>
                    </a:lnTo>
                    <a:lnTo>
                      <a:pt x="552577" y="52832"/>
                    </a:lnTo>
                    <a:cubicBezTo>
                      <a:pt x="536702" y="62738"/>
                      <a:pt x="530987" y="63754"/>
                      <a:pt x="522732" y="62738"/>
                    </a:cubicBezTo>
                    <a:lnTo>
                      <a:pt x="508762" y="60706"/>
                    </a:lnTo>
                    <a:cubicBezTo>
                      <a:pt x="498856" y="64643"/>
                      <a:pt x="495808" y="72644"/>
                      <a:pt x="489585" y="75692"/>
                    </a:cubicBezTo>
                    <a:lnTo>
                      <a:pt x="476885" y="78740"/>
                    </a:lnTo>
                    <a:cubicBezTo>
                      <a:pt x="461010" y="84582"/>
                      <a:pt x="456946" y="84582"/>
                      <a:pt x="450977" y="90551"/>
                    </a:cubicBezTo>
                    <a:lnTo>
                      <a:pt x="441960" y="98552"/>
                    </a:lnTo>
                    <a:cubicBezTo>
                      <a:pt x="427990" y="96520"/>
                      <a:pt x="417576" y="96520"/>
                      <a:pt x="413131" y="96520"/>
                    </a:cubicBezTo>
                    <a:lnTo>
                      <a:pt x="404241" y="103251"/>
                    </a:lnTo>
                    <a:cubicBezTo>
                      <a:pt x="380365" y="113665"/>
                      <a:pt x="366395" y="114935"/>
                      <a:pt x="359029" y="117475"/>
                    </a:cubicBezTo>
                    <a:cubicBezTo>
                      <a:pt x="351663" y="120015"/>
                      <a:pt x="326644" y="127381"/>
                      <a:pt x="320675" y="129413"/>
                    </a:cubicBezTo>
                    <a:lnTo>
                      <a:pt x="311658" y="135382"/>
                    </a:lnTo>
                    <a:cubicBezTo>
                      <a:pt x="299720" y="131445"/>
                      <a:pt x="293116" y="129540"/>
                      <a:pt x="286766" y="126492"/>
                    </a:cubicBezTo>
                    <a:lnTo>
                      <a:pt x="271780" y="130429"/>
                    </a:lnTo>
                    <a:cubicBezTo>
                      <a:pt x="265811" y="136398"/>
                      <a:pt x="253873" y="134366"/>
                      <a:pt x="247904" y="134366"/>
                    </a:cubicBezTo>
                    <a:lnTo>
                      <a:pt x="235966" y="137414"/>
                    </a:lnTo>
                    <a:cubicBezTo>
                      <a:pt x="227965" y="147320"/>
                      <a:pt x="221107" y="144399"/>
                      <a:pt x="217043" y="143383"/>
                    </a:cubicBezTo>
                    <a:cubicBezTo>
                      <a:pt x="212979" y="142367"/>
                      <a:pt x="198120" y="138430"/>
                      <a:pt x="184277" y="139446"/>
                    </a:cubicBezTo>
                    <a:cubicBezTo>
                      <a:pt x="170434" y="140462"/>
                      <a:pt x="150368" y="146431"/>
                      <a:pt x="141986" y="148463"/>
                    </a:cubicBezTo>
                    <a:lnTo>
                      <a:pt x="134620" y="148463"/>
                    </a:lnTo>
                    <a:cubicBezTo>
                      <a:pt x="118745" y="158369"/>
                      <a:pt x="115697" y="161417"/>
                      <a:pt x="107696" y="158369"/>
                    </a:cubicBezTo>
                    <a:lnTo>
                      <a:pt x="98806" y="150368"/>
                    </a:lnTo>
                    <a:cubicBezTo>
                      <a:pt x="82931" y="150368"/>
                      <a:pt x="78867" y="155321"/>
                      <a:pt x="66040" y="155321"/>
                    </a:cubicBezTo>
                    <a:cubicBezTo>
                      <a:pt x="53213" y="155321"/>
                      <a:pt x="46101" y="150368"/>
                      <a:pt x="35179" y="153289"/>
                    </a:cubicBezTo>
                    <a:lnTo>
                      <a:pt x="20320" y="158369"/>
                    </a:lnTo>
                    <a:cubicBezTo>
                      <a:pt x="12319" y="165227"/>
                      <a:pt x="6858" y="172212"/>
                      <a:pt x="3429" y="167259"/>
                    </a:cubicBezTo>
                    <a:lnTo>
                      <a:pt x="0" y="163576"/>
                    </a:lnTo>
                  </a:path>
                </a:pathLst>
              </a:custGeom>
              <a:solidFill>
                <a:srgbClr val="79AD4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369189" y="101727"/>
                <a:ext cx="455549" cy="526161"/>
              </a:xfrm>
              <a:custGeom>
                <a:avLst/>
                <a:gdLst/>
                <a:ahLst/>
                <a:cxnLst/>
                <a:rect l="l" t="t" r="r" b="b"/>
                <a:pathLst>
                  <a:path w="455549" h="526161">
                    <a:moveTo>
                      <a:pt x="326390" y="517017"/>
                    </a:moveTo>
                    <a:cubicBezTo>
                      <a:pt x="326390" y="517017"/>
                      <a:pt x="387096" y="462026"/>
                      <a:pt x="402971" y="383540"/>
                    </a:cubicBezTo>
                    <a:cubicBezTo>
                      <a:pt x="418846" y="305054"/>
                      <a:pt x="405003" y="246380"/>
                      <a:pt x="372110" y="194691"/>
                    </a:cubicBezTo>
                    <a:cubicBezTo>
                      <a:pt x="339217" y="143002"/>
                      <a:pt x="263652" y="73279"/>
                      <a:pt x="201041" y="58293"/>
                    </a:cubicBezTo>
                    <a:cubicBezTo>
                      <a:pt x="138430" y="43307"/>
                      <a:pt x="55753" y="40386"/>
                      <a:pt x="37846" y="42418"/>
                    </a:cubicBezTo>
                    <a:cubicBezTo>
                      <a:pt x="19939" y="44450"/>
                      <a:pt x="3048" y="48387"/>
                      <a:pt x="3048" y="48387"/>
                    </a:cubicBezTo>
                    <a:lnTo>
                      <a:pt x="0" y="44958"/>
                    </a:lnTo>
                    <a:cubicBezTo>
                      <a:pt x="11938" y="37465"/>
                      <a:pt x="35814" y="31496"/>
                      <a:pt x="60706" y="28575"/>
                    </a:cubicBezTo>
                    <a:cubicBezTo>
                      <a:pt x="85598" y="25654"/>
                      <a:pt x="180086" y="0"/>
                      <a:pt x="290576" y="56388"/>
                    </a:cubicBezTo>
                    <a:cubicBezTo>
                      <a:pt x="401066" y="112776"/>
                      <a:pt x="425831" y="184658"/>
                      <a:pt x="440690" y="228473"/>
                    </a:cubicBezTo>
                    <a:cubicBezTo>
                      <a:pt x="455549" y="272288"/>
                      <a:pt x="453644" y="342646"/>
                      <a:pt x="438658" y="383540"/>
                    </a:cubicBezTo>
                    <a:cubicBezTo>
                      <a:pt x="423672" y="424434"/>
                      <a:pt x="393954" y="471297"/>
                      <a:pt x="364998" y="496062"/>
                    </a:cubicBezTo>
                    <a:cubicBezTo>
                      <a:pt x="336042" y="520827"/>
                      <a:pt x="335153" y="523875"/>
                      <a:pt x="328168" y="525907"/>
                    </a:cubicBezTo>
                    <a:lnTo>
                      <a:pt x="325120" y="526161"/>
                    </a:lnTo>
                    <a:lnTo>
                      <a:pt x="326136" y="517017"/>
                    </a:lnTo>
                  </a:path>
                </a:pathLst>
              </a:custGeom>
              <a:solidFill>
                <a:srgbClr val="F5D23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419989" y="90170"/>
                <a:ext cx="459994" cy="498602"/>
              </a:xfrm>
              <a:custGeom>
                <a:avLst/>
                <a:gdLst/>
                <a:ahLst/>
                <a:cxnLst/>
                <a:rect l="l" t="t" r="r" b="b"/>
                <a:pathLst>
                  <a:path w="459994" h="498602">
                    <a:moveTo>
                      <a:pt x="334645" y="494665"/>
                    </a:moveTo>
                    <a:cubicBezTo>
                      <a:pt x="334645" y="494665"/>
                      <a:pt x="375158" y="444119"/>
                      <a:pt x="384810" y="428371"/>
                    </a:cubicBezTo>
                    <a:cubicBezTo>
                      <a:pt x="394462" y="412623"/>
                      <a:pt x="416179" y="353060"/>
                      <a:pt x="418465" y="325755"/>
                    </a:cubicBezTo>
                    <a:cubicBezTo>
                      <a:pt x="420751" y="298450"/>
                      <a:pt x="415290" y="251333"/>
                      <a:pt x="406273" y="224028"/>
                    </a:cubicBezTo>
                    <a:cubicBezTo>
                      <a:pt x="397256" y="196723"/>
                      <a:pt x="373634" y="151638"/>
                      <a:pt x="340233" y="122174"/>
                    </a:cubicBezTo>
                    <a:cubicBezTo>
                      <a:pt x="306832" y="92710"/>
                      <a:pt x="279273" y="69850"/>
                      <a:pt x="230378" y="48387"/>
                    </a:cubicBezTo>
                    <a:cubicBezTo>
                      <a:pt x="181483" y="26924"/>
                      <a:pt x="145034" y="25527"/>
                      <a:pt x="118491" y="24765"/>
                    </a:cubicBezTo>
                    <a:cubicBezTo>
                      <a:pt x="91948" y="24003"/>
                      <a:pt x="53721" y="27432"/>
                      <a:pt x="36830" y="29591"/>
                    </a:cubicBezTo>
                    <a:cubicBezTo>
                      <a:pt x="19939" y="31750"/>
                      <a:pt x="7874" y="35687"/>
                      <a:pt x="3429" y="36449"/>
                    </a:cubicBezTo>
                    <a:lnTo>
                      <a:pt x="0" y="37592"/>
                    </a:lnTo>
                    <a:lnTo>
                      <a:pt x="2159" y="32004"/>
                    </a:lnTo>
                    <a:cubicBezTo>
                      <a:pt x="12954" y="27559"/>
                      <a:pt x="72771" y="7874"/>
                      <a:pt x="109220" y="4191"/>
                    </a:cubicBezTo>
                    <a:cubicBezTo>
                      <a:pt x="145669" y="508"/>
                      <a:pt x="195961" y="0"/>
                      <a:pt x="236220" y="10795"/>
                    </a:cubicBezTo>
                    <a:cubicBezTo>
                      <a:pt x="276479" y="21590"/>
                      <a:pt x="331851" y="52324"/>
                      <a:pt x="358013" y="74422"/>
                    </a:cubicBezTo>
                    <a:cubicBezTo>
                      <a:pt x="384175" y="96520"/>
                      <a:pt x="405765" y="119634"/>
                      <a:pt x="419481" y="144018"/>
                    </a:cubicBezTo>
                    <a:cubicBezTo>
                      <a:pt x="433197" y="168402"/>
                      <a:pt x="454914" y="215392"/>
                      <a:pt x="457454" y="246507"/>
                    </a:cubicBezTo>
                    <a:cubicBezTo>
                      <a:pt x="459994" y="277622"/>
                      <a:pt x="455930" y="317119"/>
                      <a:pt x="450850" y="336296"/>
                    </a:cubicBezTo>
                    <a:cubicBezTo>
                      <a:pt x="445770" y="355473"/>
                      <a:pt x="433197" y="394208"/>
                      <a:pt x="419989" y="412750"/>
                    </a:cubicBezTo>
                    <a:cubicBezTo>
                      <a:pt x="406781" y="431292"/>
                      <a:pt x="375158" y="464693"/>
                      <a:pt x="363855" y="474599"/>
                    </a:cubicBezTo>
                    <a:cubicBezTo>
                      <a:pt x="352552" y="484505"/>
                      <a:pt x="341376" y="495046"/>
                      <a:pt x="339344" y="496443"/>
                    </a:cubicBezTo>
                    <a:lnTo>
                      <a:pt x="336296" y="498602"/>
                    </a:lnTo>
                    <a:lnTo>
                      <a:pt x="332613" y="497840"/>
                    </a:lnTo>
                    <a:lnTo>
                      <a:pt x="334264" y="494538"/>
                    </a:lnTo>
                  </a:path>
                </a:pathLst>
              </a:custGeom>
              <a:solidFill>
                <a:srgbClr val="DF86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491109" y="60452"/>
                <a:ext cx="442976" cy="479806"/>
              </a:xfrm>
              <a:custGeom>
                <a:avLst/>
                <a:gdLst/>
                <a:ahLst/>
                <a:cxnLst/>
                <a:rect l="l" t="t" r="r" b="b"/>
                <a:pathLst>
                  <a:path w="442976" h="479806">
                    <a:moveTo>
                      <a:pt x="332359" y="476377"/>
                    </a:moveTo>
                    <a:lnTo>
                      <a:pt x="333502" y="479806"/>
                    </a:lnTo>
                    <a:cubicBezTo>
                      <a:pt x="341249" y="475234"/>
                      <a:pt x="357124" y="460248"/>
                      <a:pt x="371856" y="445770"/>
                    </a:cubicBezTo>
                    <a:cubicBezTo>
                      <a:pt x="386588" y="431292"/>
                      <a:pt x="416814" y="390017"/>
                      <a:pt x="428752" y="357251"/>
                    </a:cubicBezTo>
                    <a:cubicBezTo>
                      <a:pt x="440690" y="324485"/>
                      <a:pt x="442976" y="306070"/>
                      <a:pt x="442214" y="271653"/>
                    </a:cubicBezTo>
                    <a:cubicBezTo>
                      <a:pt x="441452" y="237236"/>
                      <a:pt x="434721" y="208026"/>
                      <a:pt x="422275" y="179578"/>
                    </a:cubicBezTo>
                    <a:cubicBezTo>
                      <a:pt x="409829" y="151130"/>
                      <a:pt x="393954" y="120904"/>
                      <a:pt x="364109" y="92583"/>
                    </a:cubicBezTo>
                    <a:cubicBezTo>
                      <a:pt x="334264" y="64262"/>
                      <a:pt x="307340" y="48768"/>
                      <a:pt x="284480" y="36830"/>
                    </a:cubicBezTo>
                    <a:cubicBezTo>
                      <a:pt x="261620" y="24892"/>
                      <a:pt x="232283" y="9652"/>
                      <a:pt x="181991" y="4826"/>
                    </a:cubicBezTo>
                    <a:cubicBezTo>
                      <a:pt x="131699" y="0"/>
                      <a:pt x="105410" y="5588"/>
                      <a:pt x="76581" y="10541"/>
                    </a:cubicBezTo>
                    <a:cubicBezTo>
                      <a:pt x="47752" y="15494"/>
                      <a:pt x="11176" y="28575"/>
                      <a:pt x="4572" y="31877"/>
                    </a:cubicBezTo>
                    <a:lnTo>
                      <a:pt x="0" y="34417"/>
                    </a:lnTo>
                    <a:lnTo>
                      <a:pt x="4445" y="35687"/>
                    </a:lnTo>
                    <a:cubicBezTo>
                      <a:pt x="23749" y="31623"/>
                      <a:pt x="64389" y="25400"/>
                      <a:pt x="78105" y="24892"/>
                    </a:cubicBezTo>
                    <a:cubicBezTo>
                      <a:pt x="91821" y="24384"/>
                      <a:pt x="146177" y="25273"/>
                      <a:pt x="179959" y="35179"/>
                    </a:cubicBezTo>
                    <a:cubicBezTo>
                      <a:pt x="213741" y="45085"/>
                      <a:pt x="240030" y="55626"/>
                      <a:pt x="263144" y="69977"/>
                    </a:cubicBezTo>
                    <a:cubicBezTo>
                      <a:pt x="286258" y="84328"/>
                      <a:pt x="303911" y="96012"/>
                      <a:pt x="324485" y="115570"/>
                    </a:cubicBezTo>
                    <a:cubicBezTo>
                      <a:pt x="345059" y="135128"/>
                      <a:pt x="362077" y="156972"/>
                      <a:pt x="375031" y="182880"/>
                    </a:cubicBezTo>
                    <a:cubicBezTo>
                      <a:pt x="387985" y="208788"/>
                      <a:pt x="398272" y="230378"/>
                      <a:pt x="401701" y="250571"/>
                    </a:cubicBezTo>
                    <a:cubicBezTo>
                      <a:pt x="405130" y="270764"/>
                      <a:pt x="408051" y="299720"/>
                      <a:pt x="404622" y="325755"/>
                    </a:cubicBezTo>
                    <a:cubicBezTo>
                      <a:pt x="401193" y="351790"/>
                      <a:pt x="394081" y="376301"/>
                      <a:pt x="384937" y="393954"/>
                    </a:cubicBezTo>
                    <a:cubicBezTo>
                      <a:pt x="375793" y="411607"/>
                      <a:pt x="370586" y="423418"/>
                      <a:pt x="357886" y="442341"/>
                    </a:cubicBezTo>
                    <a:cubicBezTo>
                      <a:pt x="345186" y="461264"/>
                      <a:pt x="332486" y="474726"/>
                      <a:pt x="332486" y="476504"/>
                    </a:cubicBezTo>
                  </a:path>
                </a:pathLst>
              </a:custGeom>
              <a:solidFill>
                <a:srgbClr val="E7384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018522" y="36815"/>
              <a:ext cx="3038255" cy="704305"/>
            </a:xfrm>
            <a:custGeom>
              <a:avLst/>
              <a:gdLst/>
              <a:ahLst/>
              <a:cxnLst/>
              <a:rect l="l" t="t" r="r" b="b"/>
              <a:pathLst>
                <a:path w="3038255" h="704305">
                  <a:moveTo>
                    <a:pt x="0" y="0"/>
                  </a:moveTo>
                  <a:lnTo>
                    <a:pt x="3038254" y="0"/>
                  </a:lnTo>
                  <a:lnTo>
                    <a:pt x="3038254" y="704305"/>
                  </a:lnTo>
                  <a:lnTo>
                    <a:pt x="0" y="704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2322373" y="1920403"/>
            <a:ext cx="13685654" cy="7603141"/>
          </a:xfrm>
          <a:custGeom>
            <a:avLst/>
            <a:gdLst/>
            <a:ahLst/>
            <a:cxnLst/>
            <a:rect l="l" t="t" r="r" b="b"/>
            <a:pathLst>
              <a:path w="13685654" h="7603141">
                <a:moveTo>
                  <a:pt x="0" y="0"/>
                </a:moveTo>
                <a:lnTo>
                  <a:pt x="13685654" y="0"/>
                </a:lnTo>
                <a:lnTo>
                  <a:pt x="13685654" y="7603141"/>
                </a:lnTo>
                <a:lnTo>
                  <a:pt x="0" y="76031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280360" y="1396238"/>
            <a:ext cx="2674866" cy="524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81"/>
              </a:lnSpc>
            </a:pPr>
            <a:r>
              <a:rPr lang="en-US" sz="3778">
                <a:solidFill>
                  <a:srgbClr val="0A5B9E"/>
                </a:solidFill>
                <a:latin typeface="Open Sans"/>
              </a:rPr>
              <a:t>Exhibit 6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89283"/>
            <a:ext cx="18330400" cy="597717"/>
            <a:chOff x="0" y="0"/>
            <a:chExt cx="3683260" cy="1201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83260" cy="120104"/>
            </a:xfrm>
            <a:custGeom>
              <a:avLst/>
              <a:gdLst/>
              <a:ahLst/>
              <a:cxnLst/>
              <a:rect l="l" t="t" r="r" b="b"/>
              <a:pathLst>
                <a:path w="3683260" h="120104">
                  <a:moveTo>
                    <a:pt x="0" y="0"/>
                  </a:moveTo>
                  <a:lnTo>
                    <a:pt x="3683260" y="0"/>
                  </a:lnTo>
                  <a:lnTo>
                    <a:pt x="3683260" y="120104"/>
                  </a:lnTo>
                  <a:lnTo>
                    <a:pt x="0" y="120104"/>
                  </a:lnTo>
                  <a:close/>
                </a:path>
              </a:pathLst>
            </a:custGeom>
            <a:gradFill rotWithShape="1">
              <a:gsLst>
                <a:gs pos="0">
                  <a:srgbClr val="7BAF42">
                    <a:alpha val="100000"/>
                  </a:srgbClr>
                </a:gs>
                <a:gs pos="100000">
                  <a:srgbClr val="065B9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83260" cy="158204"/>
            </a:xfrm>
            <a:prstGeom prst="rect">
              <a:avLst/>
            </a:prstGeom>
          </p:spPr>
          <p:txBody>
            <a:bodyPr lIns="90603" tIns="90603" rIns="90603" bIns="90603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5919080" y="4466458"/>
            <a:ext cx="6492240" cy="0"/>
          </a:xfrm>
          <a:prstGeom prst="line">
            <a:avLst/>
          </a:prstGeom>
          <a:ln w="28575" cap="flat">
            <a:solidFill>
              <a:srgbClr val="0A5B9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452065" y="0"/>
            <a:ext cx="18943249" cy="505364"/>
            <a:chOff x="0" y="0"/>
            <a:chExt cx="3683260" cy="9826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83260" cy="98261"/>
            </a:xfrm>
            <a:custGeom>
              <a:avLst/>
              <a:gdLst/>
              <a:ahLst/>
              <a:cxnLst/>
              <a:rect l="l" t="t" r="r" b="b"/>
              <a:pathLst>
                <a:path w="3683260" h="98261">
                  <a:moveTo>
                    <a:pt x="0" y="0"/>
                  </a:moveTo>
                  <a:lnTo>
                    <a:pt x="3683260" y="0"/>
                  </a:lnTo>
                  <a:lnTo>
                    <a:pt x="3683260" y="98261"/>
                  </a:lnTo>
                  <a:lnTo>
                    <a:pt x="0" y="98261"/>
                  </a:lnTo>
                  <a:close/>
                </a:path>
              </a:pathLst>
            </a:custGeom>
            <a:gradFill rotWithShape="1">
              <a:gsLst>
                <a:gs pos="0">
                  <a:srgbClr val="7BAF42">
                    <a:alpha val="100000"/>
                  </a:srgbClr>
                </a:gs>
                <a:gs pos="100000">
                  <a:srgbClr val="065B9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683260" cy="136361"/>
            </a:xfrm>
            <a:prstGeom prst="rect">
              <a:avLst/>
            </a:prstGeom>
          </p:spPr>
          <p:txBody>
            <a:bodyPr lIns="93632" tIns="93632" rIns="93632" bIns="9363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514921" y="712359"/>
            <a:ext cx="3042582" cy="576922"/>
            <a:chOff x="0" y="0"/>
            <a:chExt cx="4056776" cy="769229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957081" cy="769229"/>
              <a:chOff x="0" y="0"/>
              <a:chExt cx="996925" cy="80125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43434" y="232664"/>
                <a:ext cx="491109" cy="511810"/>
              </a:xfrm>
              <a:custGeom>
                <a:avLst/>
                <a:gdLst/>
                <a:ahLst/>
                <a:cxnLst/>
                <a:rect l="l" t="t" r="r" b="b"/>
                <a:pathLst>
                  <a:path w="491109" h="511810">
                    <a:moveTo>
                      <a:pt x="146685" y="508"/>
                    </a:moveTo>
                    <a:cubicBezTo>
                      <a:pt x="146685" y="508"/>
                      <a:pt x="71120" y="87503"/>
                      <a:pt x="67056" y="154178"/>
                    </a:cubicBezTo>
                    <a:cubicBezTo>
                      <a:pt x="62992" y="220853"/>
                      <a:pt x="70104" y="322326"/>
                      <a:pt x="156591" y="392938"/>
                    </a:cubicBezTo>
                    <a:cubicBezTo>
                      <a:pt x="243078" y="463550"/>
                      <a:pt x="290830" y="470535"/>
                      <a:pt x="364490" y="476504"/>
                    </a:cubicBezTo>
                    <a:cubicBezTo>
                      <a:pt x="438150" y="482473"/>
                      <a:pt x="491109" y="468503"/>
                      <a:pt x="491109" y="468503"/>
                    </a:cubicBezTo>
                    <a:cubicBezTo>
                      <a:pt x="491109" y="468503"/>
                      <a:pt x="412242" y="511810"/>
                      <a:pt x="306832" y="504063"/>
                    </a:cubicBezTo>
                    <a:cubicBezTo>
                      <a:pt x="201422" y="496316"/>
                      <a:pt x="82550" y="415417"/>
                      <a:pt x="41275" y="317627"/>
                    </a:cubicBezTo>
                    <a:cubicBezTo>
                      <a:pt x="0" y="219837"/>
                      <a:pt x="18415" y="105410"/>
                      <a:pt x="101981" y="33782"/>
                    </a:cubicBezTo>
                    <a:lnTo>
                      <a:pt x="144272" y="0"/>
                    </a:lnTo>
                    <a:cubicBezTo>
                      <a:pt x="144272" y="0"/>
                      <a:pt x="145288" y="4445"/>
                      <a:pt x="146812" y="508"/>
                    </a:cubicBezTo>
                  </a:path>
                </a:pathLst>
              </a:custGeom>
              <a:solidFill>
                <a:srgbClr val="1A479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156718" y="362204"/>
                <a:ext cx="561594" cy="172212"/>
              </a:xfrm>
              <a:custGeom>
                <a:avLst/>
                <a:gdLst/>
                <a:ahLst/>
                <a:cxnLst/>
                <a:rect l="l" t="t" r="r" b="b"/>
                <a:pathLst>
                  <a:path w="561594" h="172212">
                    <a:moveTo>
                      <a:pt x="635" y="161036"/>
                    </a:moveTo>
                    <a:cubicBezTo>
                      <a:pt x="635" y="161036"/>
                      <a:pt x="30480" y="135382"/>
                      <a:pt x="31496" y="118237"/>
                    </a:cubicBezTo>
                    <a:cubicBezTo>
                      <a:pt x="32512" y="101092"/>
                      <a:pt x="20955" y="81407"/>
                      <a:pt x="18542" y="69977"/>
                    </a:cubicBezTo>
                    <a:cubicBezTo>
                      <a:pt x="16129" y="58547"/>
                      <a:pt x="23495" y="32639"/>
                      <a:pt x="39497" y="27686"/>
                    </a:cubicBezTo>
                    <a:cubicBezTo>
                      <a:pt x="55499" y="22733"/>
                      <a:pt x="80264" y="35687"/>
                      <a:pt x="100203" y="34671"/>
                    </a:cubicBezTo>
                    <a:cubicBezTo>
                      <a:pt x="120142" y="33655"/>
                      <a:pt x="136017" y="34036"/>
                      <a:pt x="148971" y="25908"/>
                    </a:cubicBezTo>
                    <a:cubicBezTo>
                      <a:pt x="161925" y="17780"/>
                      <a:pt x="177800" y="3810"/>
                      <a:pt x="188722" y="2921"/>
                    </a:cubicBezTo>
                    <a:lnTo>
                      <a:pt x="216281" y="2286"/>
                    </a:lnTo>
                    <a:cubicBezTo>
                      <a:pt x="225425" y="2286"/>
                      <a:pt x="231394" y="2921"/>
                      <a:pt x="234950" y="4953"/>
                    </a:cubicBezTo>
                    <a:lnTo>
                      <a:pt x="242443" y="14097"/>
                    </a:lnTo>
                    <a:lnTo>
                      <a:pt x="249428" y="16891"/>
                    </a:lnTo>
                    <a:lnTo>
                      <a:pt x="253365" y="0"/>
                    </a:lnTo>
                    <a:cubicBezTo>
                      <a:pt x="266319" y="11938"/>
                      <a:pt x="286131" y="36830"/>
                      <a:pt x="297180" y="42799"/>
                    </a:cubicBezTo>
                    <a:cubicBezTo>
                      <a:pt x="308229" y="48768"/>
                      <a:pt x="327025" y="59436"/>
                      <a:pt x="332994" y="61722"/>
                    </a:cubicBezTo>
                    <a:lnTo>
                      <a:pt x="342900" y="61722"/>
                    </a:lnTo>
                    <a:cubicBezTo>
                      <a:pt x="352806" y="49784"/>
                      <a:pt x="375666" y="39370"/>
                      <a:pt x="389636" y="39116"/>
                    </a:cubicBezTo>
                    <a:cubicBezTo>
                      <a:pt x="403606" y="38862"/>
                      <a:pt x="442341" y="40894"/>
                      <a:pt x="453263" y="40894"/>
                    </a:cubicBezTo>
                    <a:cubicBezTo>
                      <a:pt x="464185" y="40894"/>
                      <a:pt x="478155" y="41910"/>
                      <a:pt x="486029" y="41910"/>
                    </a:cubicBezTo>
                    <a:lnTo>
                      <a:pt x="496951" y="44958"/>
                    </a:lnTo>
                    <a:cubicBezTo>
                      <a:pt x="506857" y="48895"/>
                      <a:pt x="512826" y="45974"/>
                      <a:pt x="517779" y="43942"/>
                    </a:cubicBezTo>
                    <a:cubicBezTo>
                      <a:pt x="522732" y="41910"/>
                      <a:pt x="532765" y="40005"/>
                      <a:pt x="544703" y="41910"/>
                    </a:cubicBezTo>
                    <a:lnTo>
                      <a:pt x="561594" y="42926"/>
                    </a:lnTo>
                    <a:lnTo>
                      <a:pt x="552577" y="52832"/>
                    </a:lnTo>
                    <a:cubicBezTo>
                      <a:pt x="536702" y="62738"/>
                      <a:pt x="530987" y="63754"/>
                      <a:pt x="522732" y="62738"/>
                    </a:cubicBezTo>
                    <a:lnTo>
                      <a:pt x="508762" y="60706"/>
                    </a:lnTo>
                    <a:cubicBezTo>
                      <a:pt x="498856" y="64643"/>
                      <a:pt x="495808" y="72644"/>
                      <a:pt x="489585" y="75692"/>
                    </a:cubicBezTo>
                    <a:lnTo>
                      <a:pt x="476885" y="78740"/>
                    </a:lnTo>
                    <a:cubicBezTo>
                      <a:pt x="461010" y="84582"/>
                      <a:pt x="456946" y="84582"/>
                      <a:pt x="450977" y="90551"/>
                    </a:cubicBezTo>
                    <a:lnTo>
                      <a:pt x="441960" y="98552"/>
                    </a:lnTo>
                    <a:cubicBezTo>
                      <a:pt x="427990" y="96520"/>
                      <a:pt x="417576" y="96520"/>
                      <a:pt x="413131" y="96520"/>
                    </a:cubicBezTo>
                    <a:lnTo>
                      <a:pt x="404241" y="103251"/>
                    </a:lnTo>
                    <a:cubicBezTo>
                      <a:pt x="380365" y="113665"/>
                      <a:pt x="366395" y="114935"/>
                      <a:pt x="359029" y="117475"/>
                    </a:cubicBezTo>
                    <a:cubicBezTo>
                      <a:pt x="351663" y="120015"/>
                      <a:pt x="326644" y="127381"/>
                      <a:pt x="320675" y="129413"/>
                    </a:cubicBezTo>
                    <a:lnTo>
                      <a:pt x="311658" y="135382"/>
                    </a:lnTo>
                    <a:cubicBezTo>
                      <a:pt x="299720" y="131445"/>
                      <a:pt x="293116" y="129540"/>
                      <a:pt x="286766" y="126492"/>
                    </a:cubicBezTo>
                    <a:lnTo>
                      <a:pt x="271780" y="130429"/>
                    </a:lnTo>
                    <a:cubicBezTo>
                      <a:pt x="265811" y="136398"/>
                      <a:pt x="253873" y="134366"/>
                      <a:pt x="247904" y="134366"/>
                    </a:cubicBezTo>
                    <a:lnTo>
                      <a:pt x="235966" y="137414"/>
                    </a:lnTo>
                    <a:cubicBezTo>
                      <a:pt x="227965" y="147320"/>
                      <a:pt x="221107" y="144399"/>
                      <a:pt x="217043" y="143383"/>
                    </a:cubicBezTo>
                    <a:cubicBezTo>
                      <a:pt x="212979" y="142367"/>
                      <a:pt x="198120" y="138430"/>
                      <a:pt x="184277" y="139446"/>
                    </a:cubicBezTo>
                    <a:cubicBezTo>
                      <a:pt x="170434" y="140462"/>
                      <a:pt x="150368" y="146431"/>
                      <a:pt x="141986" y="148463"/>
                    </a:cubicBezTo>
                    <a:lnTo>
                      <a:pt x="134620" y="148463"/>
                    </a:lnTo>
                    <a:cubicBezTo>
                      <a:pt x="118745" y="158369"/>
                      <a:pt x="115697" y="161417"/>
                      <a:pt x="107696" y="158369"/>
                    </a:cubicBezTo>
                    <a:lnTo>
                      <a:pt x="98806" y="150368"/>
                    </a:lnTo>
                    <a:cubicBezTo>
                      <a:pt x="82931" y="150368"/>
                      <a:pt x="78867" y="155321"/>
                      <a:pt x="66040" y="155321"/>
                    </a:cubicBezTo>
                    <a:cubicBezTo>
                      <a:pt x="53213" y="155321"/>
                      <a:pt x="46101" y="150368"/>
                      <a:pt x="35179" y="153289"/>
                    </a:cubicBezTo>
                    <a:lnTo>
                      <a:pt x="20320" y="158369"/>
                    </a:lnTo>
                    <a:cubicBezTo>
                      <a:pt x="12319" y="165227"/>
                      <a:pt x="6858" y="172212"/>
                      <a:pt x="3429" y="167259"/>
                    </a:cubicBezTo>
                    <a:lnTo>
                      <a:pt x="0" y="163576"/>
                    </a:lnTo>
                  </a:path>
                </a:pathLst>
              </a:custGeom>
              <a:solidFill>
                <a:srgbClr val="79AD4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369189" y="101727"/>
                <a:ext cx="455549" cy="526161"/>
              </a:xfrm>
              <a:custGeom>
                <a:avLst/>
                <a:gdLst/>
                <a:ahLst/>
                <a:cxnLst/>
                <a:rect l="l" t="t" r="r" b="b"/>
                <a:pathLst>
                  <a:path w="455549" h="526161">
                    <a:moveTo>
                      <a:pt x="326390" y="517017"/>
                    </a:moveTo>
                    <a:cubicBezTo>
                      <a:pt x="326390" y="517017"/>
                      <a:pt x="387096" y="462026"/>
                      <a:pt x="402971" y="383540"/>
                    </a:cubicBezTo>
                    <a:cubicBezTo>
                      <a:pt x="418846" y="305054"/>
                      <a:pt x="405003" y="246380"/>
                      <a:pt x="372110" y="194691"/>
                    </a:cubicBezTo>
                    <a:cubicBezTo>
                      <a:pt x="339217" y="143002"/>
                      <a:pt x="263652" y="73279"/>
                      <a:pt x="201041" y="58293"/>
                    </a:cubicBezTo>
                    <a:cubicBezTo>
                      <a:pt x="138430" y="43307"/>
                      <a:pt x="55753" y="40386"/>
                      <a:pt x="37846" y="42418"/>
                    </a:cubicBezTo>
                    <a:cubicBezTo>
                      <a:pt x="19939" y="44450"/>
                      <a:pt x="3048" y="48387"/>
                      <a:pt x="3048" y="48387"/>
                    </a:cubicBezTo>
                    <a:lnTo>
                      <a:pt x="0" y="44958"/>
                    </a:lnTo>
                    <a:cubicBezTo>
                      <a:pt x="11938" y="37465"/>
                      <a:pt x="35814" y="31496"/>
                      <a:pt x="60706" y="28575"/>
                    </a:cubicBezTo>
                    <a:cubicBezTo>
                      <a:pt x="85598" y="25654"/>
                      <a:pt x="180086" y="0"/>
                      <a:pt x="290576" y="56388"/>
                    </a:cubicBezTo>
                    <a:cubicBezTo>
                      <a:pt x="401066" y="112776"/>
                      <a:pt x="425831" y="184658"/>
                      <a:pt x="440690" y="228473"/>
                    </a:cubicBezTo>
                    <a:cubicBezTo>
                      <a:pt x="455549" y="272288"/>
                      <a:pt x="453644" y="342646"/>
                      <a:pt x="438658" y="383540"/>
                    </a:cubicBezTo>
                    <a:cubicBezTo>
                      <a:pt x="423672" y="424434"/>
                      <a:pt x="393954" y="471297"/>
                      <a:pt x="364998" y="496062"/>
                    </a:cubicBezTo>
                    <a:cubicBezTo>
                      <a:pt x="336042" y="520827"/>
                      <a:pt x="335153" y="523875"/>
                      <a:pt x="328168" y="525907"/>
                    </a:cubicBezTo>
                    <a:lnTo>
                      <a:pt x="325120" y="526161"/>
                    </a:lnTo>
                    <a:lnTo>
                      <a:pt x="326136" y="517017"/>
                    </a:lnTo>
                  </a:path>
                </a:pathLst>
              </a:custGeom>
              <a:solidFill>
                <a:srgbClr val="F5D23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419989" y="90170"/>
                <a:ext cx="459994" cy="498602"/>
              </a:xfrm>
              <a:custGeom>
                <a:avLst/>
                <a:gdLst/>
                <a:ahLst/>
                <a:cxnLst/>
                <a:rect l="l" t="t" r="r" b="b"/>
                <a:pathLst>
                  <a:path w="459994" h="498602">
                    <a:moveTo>
                      <a:pt x="334645" y="494665"/>
                    </a:moveTo>
                    <a:cubicBezTo>
                      <a:pt x="334645" y="494665"/>
                      <a:pt x="375158" y="444119"/>
                      <a:pt x="384810" y="428371"/>
                    </a:cubicBezTo>
                    <a:cubicBezTo>
                      <a:pt x="394462" y="412623"/>
                      <a:pt x="416179" y="353060"/>
                      <a:pt x="418465" y="325755"/>
                    </a:cubicBezTo>
                    <a:cubicBezTo>
                      <a:pt x="420751" y="298450"/>
                      <a:pt x="415290" y="251333"/>
                      <a:pt x="406273" y="224028"/>
                    </a:cubicBezTo>
                    <a:cubicBezTo>
                      <a:pt x="397256" y="196723"/>
                      <a:pt x="373634" y="151638"/>
                      <a:pt x="340233" y="122174"/>
                    </a:cubicBezTo>
                    <a:cubicBezTo>
                      <a:pt x="306832" y="92710"/>
                      <a:pt x="279273" y="69850"/>
                      <a:pt x="230378" y="48387"/>
                    </a:cubicBezTo>
                    <a:cubicBezTo>
                      <a:pt x="181483" y="26924"/>
                      <a:pt x="145034" y="25527"/>
                      <a:pt x="118491" y="24765"/>
                    </a:cubicBezTo>
                    <a:cubicBezTo>
                      <a:pt x="91948" y="24003"/>
                      <a:pt x="53721" y="27432"/>
                      <a:pt x="36830" y="29591"/>
                    </a:cubicBezTo>
                    <a:cubicBezTo>
                      <a:pt x="19939" y="31750"/>
                      <a:pt x="7874" y="35687"/>
                      <a:pt x="3429" y="36449"/>
                    </a:cubicBezTo>
                    <a:lnTo>
                      <a:pt x="0" y="37592"/>
                    </a:lnTo>
                    <a:lnTo>
                      <a:pt x="2159" y="32004"/>
                    </a:lnTo>
                    <a:cubicBezTo>
                      <a:pt x="12954" y="27559"/>
                      <a:pt x="72771" y="7874"/>
                      <a:pt x="109220" y="4191"/>
                    </a:cubicBezTo>
                    <a:cubicBezTo>
                      <a:pt x="145669" y="508"/>
                      <a:pt x="195961" y="0"/>
                      <a:pt x="236220" y="10795"/>
                    </a:cubicBezTo>
                    <a:cubicBezTo>
                      <a:pt x="276479" y="21590"/>
                      <a:pt x="331851" y="52324"/>
                      <a:pt x="358013" y="74422"/>
                    </a:cubicBezTo>
                    <a:cubicBezTo>
                      <a:pt x="384175" y="96520"/>
                      <a:pt x="405765" y="119634"/>
                      <a:pt x="419481" y="144018"/>
                    </a:cubicBezTo>
                    <a:cubicBezTo>
                      <a:pt x="433197" y="168402"/>
                      <a:pt x="454914" y="215392"/>
                      <a:pt x="457454" y="246507"/>
                    </a:cubicBezTo>
                    <a:cubicBezTo>
                      <a:pt x="459994" y="277622"/>
                      <a:pt x="455930" y="317119"/>
                      <a:pt x="450850" y="336296"/>
                    </a:cubicBezTo>
                    <a:cubicBezTo>
                      <a:pt x="445770" y="355473"/>
                      <a:pt x="433197" y="394208"/>
                      <a:pt x="419989" y="412750"/>
                    </a:cubicBezTo>
                    <a:cubicBezTo>
                      <a:pt x="406781" y="431292"/>
                      <a:pt x="375158" y="464693"/>
                      <a:pt x="363855" y="474599"/>
                    </a:cubicBezTo>
                    <a:cubicBezTo>
                      <a:pt x="352552" y="484505"/>
                      <a:pt x="341376" y="495046"/>
                      <a:pt x="339344" y="496443"/>
                    </a:cubicBezTo>
                    <a:lnTo>
                      <a:pt x="336296" y="498602"/>
                    </a:lnTo>
                    <a:lnTo>
                      <a:pt x="332613" y="497840"/>
                    </a:lnTo>
                    <a:lnTo>
                      <a:pt x="334264" y="494538"/>
                    </a:lnTo>
                  </a:path>
                </a:pathLst>
              </a:custGeom>
              <a:solidFill>
                <a:srgbClr val="DF86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491109" y="60452"/>
                <a:ext cx="442976" cy="479806"/>
              </a:xfrm>
              <a:custGeom>
                <a:avLst/>
                <a:gdLst/>
                <a:ahLst/>
                <a:cxnLst/>
                <a:rect l="l" t="t" r="r" b="b"/>
                <a:pathLst>
                  <a:path w="442976" h="479806">
                    <a:moveTo>
                      <a:pt x="332359" y="476377"/>
                    </a:moveTo>
                    <a:lnTo>
                      <a:pt x="333502" y="479806"/>
                    </a:lnTo>
                    <a:cubicBezTo>
                      <a:pt x="341249" y="475234"/>
                      <a:pt x="357124" y="460248"/>
                      <a:pt x="371856" y="445770"/>
                    </a:cubicBezTo>
                    <a:cubicBezTo>
                      <a:pt x="386588" y="431292"/>
                      <a:pt x="416814" y="390017"/>
                      <a:pt x="428752" y="357251"/>
                    </a:cubicBezTo>
                    <a:cubicBezTo>
                      <a:pt x="440690" y="324485"/>
                      <a:pt x="442976" y="306070"/>
                      <a:pt x="442214" y="271653"/>
                    </a:cubicBezTo>
                    <a:cubicBezTo>
                      <a:pt x="441452" y="237236"/>
                      <a:pt x="434721" y="208026"/>
                      <a:pt x="422275" y="179578"/>
                    </a:cubicBezTo>
                    <a:cubicBezTo>
                      <a:pt x="409829" y="151130"/>
                      <a:pt x="393954" y="120904"/>
                      <a:pt x="364109" y="92583"/>
                    </a:cubicBezTo>
                    <a:cubicBezTo>
                      <a:pt x="334264" y="64262"/>
                      <a:pt x="307340" y="48768"/>
                      <a:pt x="284480" y="36830"/>
                    </a:cubicBezTo>
                    <a:cubicBezTo>
                      <a:pt x="261620" y="24892"/>
                      <a:pt x="232283" y="9652"/>
                      <a:pt x="181991" y="4826"/>
                    </a:cubicBezTo>
                    <a:cubicBezTo>
                      <a:pt x="131699" y="0"/>
                      <a:pt x="105410" y="5588"/>
                      <a:pt x="76581" y="10541"/>
                    </a:cubicBezTo>
                    <a:cubicBezTo>
                      <a:pt x="47752" y="15494"/>
                      <a:pt x="11176" y="28575"/>
                      <a:pt x="4572" y="31877"/>
                    </a:cubicBezTo>
                    <a:lnTo>
                      <a:pt x="0" y="34417"/>
                    </a:lnTo>
                    <a:lnTo>
                      <a:pt x="4445" y="35687"/>
                    </a:lnTo>
                    <a:cubicBezTo>
                      <a:pt x="23749" y="31623"/>
                      <a:pt x="64389" y="25400"/>
                      <a:pt x="78105" y="24892"/>
                    </a:cubicBezTo>
                    <a:cubicBezTo>
                      <a:pt x="91821" y="24384"/>
                      <a:pt x="146177" y="25273"/>
                      <a:pt x="179959" y="35179"/>
                    </a:cubicBezTo>
                    <a:cubicBezTo>
                      <a:pt x="213741" y="45085"/>
                      <a:pt x="240030" y="55626"/>
                      <a:pt x="263144" y="69977"/>
                    </a:cubicBezTo>
                    <a:cubicBezTo>
                      <a:pt x="286258" y="84328"/>
                      <a:pt x="303911" y="96012"/>
                      <a:pt x="324485" y="115570"/>
                    </a:cubicBezTo>
                    <a:cubicBezTo>
                      <a:pt x="345059" y="135128"/>
                      <a:pt x="362077" y="156972"/>
                      <a:pt x="375031" y="182880"/>
                    </a:cubicBezTo>
                    <a:cubicBezTo>
                      <a:pt x="387985" y="208788"/>
                      <a:pt x="398272" y="230378"/>
                      <a:pt x="401701" y="250571"/>
                    </a:cubicBezTo>
                    <a:cubicBezTo>
                      <a:pt x="405130" y="270764"/>
                      <a:pt x="408051" y="299720"/>
                      <a:pt x="404622" y="325755"/>
                    </a:cubicBezTo>
                    <a:cubicBezTo>
                      <a:pt x="401193" y="351790"/>
                      <a:pt x="394081" y="376301"/>
                      <a:pt x="384937" y="393954"/>
                    </a:cubicBezTo>
                    <a:cubicBezTo>
                      <a:pt x="375793" y="411607"/>
                      <a:pt x="370586" y="423418"/>
                      <a:pt x="357886" y="442341"/>
                    </a:cubicBezTo>
                    <a:cubicBezTo>
                      <a:pt x="345186" y="461264"/>
                      <a:pt x="332486" y="474726"/>
                      <a:pt x="332486" y="476504"/>
                    </a:cubicBezTo>
                  </a:path>
                </a:pathLst>
              </a:custGeom>
              <a:solidFill>
                <a:srgbClr val="E7384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018522" y="36815"/>
              <a:ext cx="3038255" cy="704305"/>
            </a:xfrm>
            <a:custGeom>
              <a:avLst/>
              <a:gdLst/>
              <a:ahLst/>
              <a:cxnLst/>
              <a:rect l="l" t="t" r="r" b="b"/>
              <a:pathLst>
                <a:path w="3038255" h="704305">
                  <a:moveTo>
                    <a:pt x="0" y="0"/>
                  </a:moveTo>
                  <a:lnTo>
                    <a:pt x="3038254" y="0"/>
                  </a:lnTo>
                  <a:lnTo>
                    <a:pt x="3038254" y="704305"/>
                  </a:lnTo>
                  <a:lnTo>
                    <a:pt x="0" y="704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2333704" y="1920403"/>
            <a:ext cx="13620592" cy="7569632"/>
          </a:xfrm>
          <a:custGeom>
            <a:avLst/>
            <a:gdLst/>
            <a:ahLst/>
            <a:cxnLst/>
            <a:rect l="l" t="t" r="r" b="b"/>
            <a:pathLst>
              <a:path w="13620592" h="7569632">
                <a:moveTo>
                  <a:pt x="0" y="0"/>
                </a:moveTo>
                <a:lnTo>
                  <a:pt x="13620592" y="0"/>
                </a:lnTo>
                <a:lnTo>
                  <a:pt x="13620592" y="7569632"/>
                </a:lnTo>
                <a:lnTo>
                  <a:pt x="0" y="75696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280360" y="1396238"/>
            <a:ext cx="2674866" cy="524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81"/>
              </a:lnSpc>
            </a:pPr>
            <a:r>
              <a:rPr lang="en-US" sz="3778">
                <a:solidFill>
                  <a:srgbClr val="0A5B9E"/>
                </a:solidFill>
                <a:latin typeface="Open Sans"/>
              </a:rPr>
              <a:t>Exhibit 7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6112356" cy="10287000"/>
            <a:chOff x="0" y="0"/>
            <a:chExt cx="21483141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13702"/>
              <a:ext cx="15627897" cy="13702298"/>
            </a:xfrm>
            <a:custGeom>
              <a:avLst/>
              <a:gdLst/>
              <a:ahLst/>
              <a:cxnLst/>
              <a:rect l="l" t="t" r="r" b="b"/>
              <a:pathLst>
                <a:path w="15627897" h="13702298">
                  <a:moveTo>
                    <a:pt x="0" y="0"/>
                  </a:moveTo>
                  <a:lnTo>
                    <a:pt x="15627897" y="0"/>
                  </a:lnTo>
                  <a:lnTo>
                    <a:pt x="15627897" y="13702298"/>
                  </a:lnTo>
                  <a:lnTo>
                    <a:pt x="0" y="13702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0000"/>
              </a:blip>
              <a:stretch>
                <a:fillRect l="-16499" r="-40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8776748" y="1318726"/>
              <a:ext cx="13702298" cy="11064846"/>
            </a:xfrm>
            <a:custGeom>
              <a:avLst/>
              <a:gdLst/>
              <a:ahLst/>
              <a:cxnLst/>
              <a:rect l="l" t="t" r="r" b="b"/>
              <a:pathLst>
                <a:path w="13702298" h="11064846">
                  <a:moveTo>
                    <a:pt x="0" y="0"/>
                  </a:moveTo>
                  <a:lnTo>
                    <a:pt x="13702298" y="0"/>
                  </a:lnTo>
                  <a:lnTo>
                    <a:pt x="13702298" y="11064846"/>
                  </a:lnTo>
                  <a:lnTo>
                    <a:pt x="0" y="11064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559" b="-355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9099569" y="1318726"/>
              <a:ext cx="13702298" cy="11064846"/>
            </a:xfrm>
            <a:custGeom>
              <a:avLst/>
              <a:gdLst/>
              <a:ahLst/>
              <a:cxnLst/>
              <a:rect l="l" t="t" r="r" b="b"/>
              <a:pathLst>
                <a:path w="13702298" h="11064846">
                  <a:moveTo>
                    <a:pt x="0" y="0"/>
                  </a:moveTo>
                  <a:lnTo>
                    <a:pt x="13702298" y="0"/>
                  </a:lnTo>
                  <a:lnTo>
                    <a:pt x="13702298" y="11064846"/>
                  </a:lnTo>
                  <a:lnTo>
                    <a:pt x="0" y="11064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559" b="-355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8776748" y="1318726"/>
              <a:ext cx="13702298" cy="11064846"/>
            </a:xfrm>
            <a:custGeom>
              <a:avLst/>
              <a:gdLst/>
              <a:ahLst/>
              <a:cxnLst/>
              <a:rect l="l" t="t" r="r" b="b"/>
              <a:pathLst>
                <a:path w="13702298" h="11064846">
                  <a:moveTo>
                    <a:pt x="0" y="0"/>
                  </a:moveTo>
                  <a:lnTo>
                    <a:pt x="13702298" y="0"/>
                  </a:lnTo>
                  <a:lnTo>
                    <a:pt x="13702298" y="11064846"/>
                  </a:lnTo>
                  <a:lnTo>
                    <a:pt x="0" y="11064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559" b="-355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5400000">
              <a:off x="8453927" y="1318726"/>
              <a:ext cx="13702298" cy="11064846"/>
            </a:xfrm>
            <a:custGeom>
              <a:avLst/>
              <a:gdLst/>
              <a:ahLst/>
              <a:cxnLst/>
              <a:rect l="l" t="t" r="r" b="b"/>
              <a:pathLst>
                <a:path w="13702298" h="11064846">
                  <a:moveTo>
                    <a:pt x="0" y="0"/>
                  </a:moveTo>
                  <a:lnTo>
                    <a:pt x="13702298" y="0"/>
                  </a:lnTo>
                  <a:lnTo>
                    <a:pt x="13702298" y="11064846"/>
                  </a:lnTo>
                  <a:lnTo>
                    <a:pt x="0" y="11064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559" b="-355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5400000">
              <a:off x="8776748" y="1318726"/>
              <a:ext cx="13702298" cy="11064846"/>
            </a:xfrm>
            <a:custGeom>
              <a:avLst/>
              <a:gdLst/>
              <a:ahLst/>
              <a:cxnLst/>
              <a:rect l="l" t="t" r="r" b="b"/>
              <a:pathLst>
                <a:path w="13702298" h="11064846">
                  <a:moveTo>
                    <a:pt x="0" y="0"/>
                  </a:moveTo>
                  <a:lnTo>
                    <a:pt x="13702298" y="0"/>
                  </a:lnTo>
                  <a:lnTo>
                    <a:pt x="13702298" y="11064846"/>
                  </a:lnTo>
                  <a:lnTo>
                    <a:pt x="0" y="11064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559" b="-355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141432" y="6174940"/>
            <a:ext cx="4468607" cy="847319"/>
            <a:chOff x="0" y="0"/>
            <a:chExt cx="5958143" cy="1129758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1405654" cy="1129758"/>
              <a:chOff x="0" y="0"/>
              <a:chExt cx="996925" cy="80125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43434" y="232664"/>
                <a:ext cx="491109" cy="511810"/>
              </a:xfrm>
              <a:custGeom>
                <a:avLst/>
                <a:gdLst/>
                <a:ahLst/>
                <a:cxnLst/>
                <a:rect l="l" t="t" r="r" b="b"/>
                <a:pathLst>
                  <a:path w="491109" h="511810">
                    <a:moveTo>
                      <a:pt x="146685" y="508"/>
                    </a:moveTo>
                    <a:cubicBezTo>
                      <a:pt x="146685" y="508"/>
                      <a:pt x="71120" y="87503"/>
                      <a:pt x="67056" y="154178"/>
                    </a:cubicBezTo>
                    <a:cubicBezTo>
                      <a:pt x="62992" y="220853"/>
                      <a:pt x="70104" y="322326"/>
                      <a:pt x="156591" y="392938"/>
                    </a:cubicBezTo>
                    <a:cubicBezTo>
                      <a:pt x="243078" y="463550"/>
                      <a:pt x="290830" y="470535"/>
                      <a:pt x="364490" y="476504"/>
                    </a:cubicBezTo>
                    <a:cubicBezTo>
                      <a:pt x="438150" y="482473"/>
                      <a:pt x="491109" y="468503"/>
                      <a:pt x="491109" y="468503"/>
                    </a:cubicBezTo>
                    <a:cubicBezTo>
                      <a:pt x="491109" y="468503"/>
                      <a:pt x="412242" y="511810"/>
                      <a:pt x="306832" y="504063"/>
                    </a:cubicBezTo>
                    <a:cubicBezTo>
                      <a:pt x="201422" y="496316"/>
                      <a:pt x="82550" y="415417"/>
                      <a:pt x="41275" y="317627"/>
                    </a:cubicBezTo>
                    <a:cubicBezTo>
                      <a:pt x="0" y="219837"/>
                      <a:pt x="18415" y="105410"/>
                      <a:pt x="101981" y="33782"/>
                    </a:cubicBezTo>
                    <a:lnTo>
                      <a:pt x="144272" y="0"/>
                    </a:lnTo>
                    <a:cubicBezTo>
                      <a:pt x="144272" y="0"/>
                      <a:pt x="145288" y="4445"/>
                      <a:pt x="146812" y="508"/>
                    </a:cubicBezTo>
                  </a:path>
                </a:pathLst>
              </a:custGeom>
              <a:solidFill>
                <a:srgbClr val="1A479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156718" y="362204"/>
                <a:ext cx="561594" cy="172212"/>
              </a:xfrm>
              <a:custGeom>
                <a:avLst/>
                <a:gdLst/>
                <a:ahLst/>
                <a:cxnLst/>
                <a:rect l="l" t="t" r="r" b="b"/>
                <a:pathLst>
                  <a:path w="561594" h="172212">
                    <a:moveTo>
                      <a:pt x="635" y="161036"/>
                    </a:moveTo>
                    <a:cubicBezTo>
                      <a:pt x="635" y="161036"/>
                      <a:pt x="30480" y="135382"/>
                      <a:pt x="31496" y="118237"/>
                    </a:cubicBezTo>
                    <a:cubicBezTo>
                      <a:pt x="32512" y="101092"/>
                      <a:pt x="20955" y="81407"/>
                      <a:pt x="18542" y="69977"/>
                    </a:cubicBezTo>
                    <a:cubicBezTo>
                      <a:pt x="16129" y="58547"/>
                      <a:pt x="23495" y="32639"/>
                      <a:pt x="39497" y="27686"/>
                    </a:cubicBezTo>
                    <a:cubicBezTo>
                      <a:pt x="55499" y="22733"/>
                      <a:pt x="80264" y="35687"/>
                      <a:pt x="100203" y="34671"/>
                    </a:cubicBezTo>
                    <a:cubicBezTo>
                      <a:pt x="120142" y="33655"/>
                      <a:pt x="136017" y="34036"/>
                      <a:pt x="148971" y="25908"/>
                    </a:cubicBezTo>
                    <a:cubicBezTo>
                      <a:pt x="161925" y="17780"/>
                      <a:pt x="177800" y="3810"/>
                      <a:pt x="188722" y="2921"/>
                    </a:cubicBezTo>
                    <a:lnTo>
                      <a:pt x="216281" y="2286"/>
                    </a:lnTo>
                    <a:cubicBezTo>
                      <a:pt x="225425" y="2286"/>
                      <a:pt x="231394" y="2921"/>
                      <a:pt x="234950" y="4953"/>
                    </a:cubicBezTo>
                    <a:lnTo>
                      <a:pt x="242443" y="14097"/>
                    </a:lnTo>
                    <a:lnTo>
                      <a:pt x="249428" y="16891"/>
                    </a:lnTo>
                    <a:lnTo>
                      <a:pt x="253365" y="0"/>
                    </a:lnTo>
                    <a:cubicBezTo>
                      <a:pt x="266319" y="11938"/>
                      <a:pt x="286131" y="36830"/>
                      <a:pt x="297180" y="42799"/>
                    </a:cubicBezTo>
                    <a:cubicBezTo>
                      <a:pt x="308229" y="48768"/>
                      <a:pt x="327025" y="59436"/>
                      <a:pt x="332994" y="61722"/>
                    </a:cubicBezTo>
                    <a:lnTo>
                      <a:pt x="342900" y="61722"/>
                    </a:lnTo>
                    <a:cubicBezTo>
                      <a:pt x="352806" y="49784"/>
                      <a:pt x="375666" y="39370"/>
                      <a:pt x="389636" y="39116"/>
                    </a:cubicBezTo>
                    <a:cubicBezTo>
                      <a:pt x="403606" y="38862"/>
                      <a:pt x="442341" y="40894"/>
                      <a:pt x="453263" y="40894"/>
                    </a:cubicBezTo>
                    <a:cubicBezTo>
                      <a:pt x="464185" y="40894"/>
                      <a:pt x="478155" y="41910"/>
                      <a:pt x="486029" y="41910"/>
                    </a:cubicBezTo>
                    <a:lnTo>
                      <a:pt x="496951" y="44958"/>
                    </a:lnTo>
                    <a:cubicBezTo>
                      <a:pt x="506857" y="48895"/>
                      <a:pt x="512826" y="45974"/>
                      <a:pt x="517779" y="43942"/>
                    </a:cubicBezTo>
                    <a:cubicBezTo>
                      <a:pt x="522732" y="41910"/>
                      <a:pt x="532765" y="40005"/>
                      <a:pt x="544703" y="41910"/>
                    </a:cubicBezTo>
                    <a:lnTo>
                      <a:pt x="561594" y="42926"/>
                    </a:lnTo>
                    <a:lnTo>
                      <a:pt x="552577" y="52832"/>
                    </a:lnTo>
                    <a:cubicBezTo>
                      <a:pt x="536702" y="62738"/>
                      <a:pt x="530987" y="63754"/>
                      <a:pt x="522732" y="62738"/>
                    </a:cubicBezTo>
                    <a:lnTo>
                      <a:pt x="508762" y="60706"/>
                    </a:lnTo>
                    <a:cubicBezTo>
                      <a:pt x="498856" y="64643"/>
                      <a:pt x="495808" y="72644"/>
                      <a:pt x="489585" y="75692"/>
                    </a:cubicBezTo>
                    <a:lnTo>
                      <a:pt x="476885" y="78740"/>
                    </a:lnTo>
                    <a:cubicBezTo>
                      <a:pt x="461010" y="84582"/>
                      <a:pt x="456946" y="84582"/>
                      <a:pt x="450977" y="90551"/>
                    </a:cubicBezTo>
                    <a:lnTo>
                      <a:pt x="441960" y="98552"/>
                    </a:lnTo>
                    <a:cubicBezTo>
                      <a:pt x="427990" y="96520"/>
                      <a:pt x="417576" y="96520"/>
                      <a:pt x="413131" y="96520"/>
                    </a:cubicBezTo>
                    <a:lnTo>
                      <a:pt x="404241" y="103251"/>
                    </a:lnTo>
                    <a:cubicBezTo>
                      <a:pt x="380365" y="113665"/>
                      <a:pt x="366395" y="114935"/>
                      <a:pt x="359029" y="117475"/>
                    </a:cubicBezTo>
                    <a:cubicBezTo>
                      <a:pt x="351663" y="120015"/>
                      <a:pt x="326644" y="127381"/>
                      <a:pt x="320675" y="129413"/>
                    </a:cubicBezTo>
                    <a:lnTo>
                      <a:pt x="311658" y="135382"/>
                    </a:lnTo>
                    <a:cubicBezTo>
                      <a:pt x="299720" y="131445"/>
                      <a:pt x="293116" y="129540"/>
                      <a:pt x="286766" y="126492"/>
                    </a:cubicBezTo>
                    <a:lnTo>
                      <a:pt x="271780" y="130429"/>
                    </a:lnTo>
                    <a:cubicBezTo>
                      <a:pt x="265811" y="136398"/>
                      <a:pt x="253873" y="134366"/>
                      <a:pt x="247904" y="134366"/>
                    </a:cubicBezTo>
                    <a:lnTo>
                      <a:pt x="235966" y="137414"/>
                    </a:lnTo>
                    <a:cubicBezTo>
                      <a:pt x="227965" y="147320"/>
                      <a:pt x="221107" y="144399"/>
                      <a:pt x="217043" y="143383"/>
                    </a:cubicBezTo>
                    <a:cubicBezTo>
                      <a:pt x="212979" y="142367"/>
                      <a:pt x="198120" y="138430"/>
                      <a:pt x="184277" y="139446"/>
                    </a:cubicBezTo>
                    <a:cubicBezTo>
                      <a:pt x="170434" y="140462"/>
                      <a:pt x="150368" y="146431"/>
                      <a:pt x="141986" y="148463"/>
                    </a:cubicBezTo>
                    <a:lnTo>
                      <a:pt x="134620" y="148463"/>
                    </a:lnTo>
                    <a:cubicBezTo>
                      <a:pt x="118745" y="158369"/>
                      <a:pt x="115697" y="161417"/>
                      <a:pt x="107696" y="158369"/>
                    </a:cubicBezTo>
                    <a:lnTo>
                      <a:pt x="98806" y="150368"/>
                    </a:lnTo>
                    <a:cubicBezTo>
                      <a:pt x="82931" y="150368"/>
                      <a:pt x="78867" y="155321"/>
                      <a:pt x="66040" y="155321"/>
                    </a:cubicBezTo>
                    <a:cubicBezTo>
                      <a:pt x="53213" y="155321"/>
                      <a:pt x="46101" y="150368"/>
                      <a:pt x="35179" y="153289"/>
                    </a:cubicBezTo>
                    <a:lnTo>
                      <a:pt x="20320" y="158369"/>
                    </a:lnTo>
                    <a:cubicBezTo>
                      <a:pt x="12319" y="165227"/>
                      <a:pt x="6858" y="172212"/>
                      <a:pt x="3429" y="167259"/>
                    </a:cubicBezTo>
                    <a:lnTo>
                      <a:pt x="0" y="163576"/>
                    </a:lnTo>
                  </a:path>
                </a:pathLst>
              </a:custGeom>
              <a:solidFill>
                <a:srgbClr val="79AD4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369189" y="101727"/>
                <a:ext cx="455549" cy="526161"/>
              </a:xfrm>
              <a:custGeom>
                <a:avLst/>
                <a:gdLst/>
                <a:ahLst/>
                <a:cxnLst/>
                <a:rect l="l" t="t" r="r" b="b"/>
                <a:pathLst>
                  <a:path w="455549" h="526161">
                    <a:moveTo>
                      <a:pt x="326390" y="517017"/>
                    </a:moveTo>
                    <a:cubicBezTo>
                      <a:pt x="326390" y="517017"/>
                      <a:pt x="387096" y="462026"/>
                      <a:pt x="402971" y="383540"/>
                    </a:cubicBezTo>
                    <a:cubicBezTo>
                      <a:pt x="418846" y="305054"/>
                      <a:pt x="405003" y="246380"/>
                      <a:pt x="372110" y="194691"/>
                    </a:cubicBezTo>
                    <a:cubicBezTo>
                      <a:pt x="339217" y="143002"/>
                      <a:pt x="263652" y="73279"/>
                      <a:pt x="201041" y="58293"/>
                    </a:cubicBezTo>
                    <a:cubicBezTo>
                      <a:pt x="138430" y="43307"/>
                      <a:pt x="55753" y="40386"/>
                      <a:pt x="37846" y="42418"/>
                    </a:cubicBezTo>
                    <a:cubicBezTo>
                      <a:pt x="19939" y="44450"/>
                      <a:pt x="3048" y="48387"/>
                      <a:pt x="3048" y="48387"/>
                    </a:cubicBezTo>
                    <a:lnTo>
                      <a:pt x="0" y="44958"/>
                    </a:lnTo>
                    <a:cubicBezTo>
                      <a:pt x="11938" y="37465"/>
                      <a:pt x="35814" y="31496"/>
                      <a:pt x="60706" y="28575"/>
                    </a:cubicBezTo>
                    <a:cubicBezTo>
                      <a:pt x="85598" y="25654"/>
                      <a:pt x="180086" y="0"/>
                      <a:pt x="290576" y="56388"/>
                    </a:cubicBezTo>
                    <a:cubicBezTo>
                      <a:pt x="401066" y="112776"/>
                      <a:pt x="425831" y="184658"/>
                      <a:pt x="440690" y="228473"/>
                    </a:cubicBezTo>
                    <a:cubicBezTo>
                      <a:pt x="455549" y="272288"/>
                      <a:pt x="453644" y="342646"/>
                      <a:pt x="438658" y="383540"/>
                    </a:cubicBezTo>
                    <a:cubicBezTo>
                      <a:pt x="423672" y="424434"/>
                      <a:pt x="393954" y="471297"/>
                      <a:pt x="364998" y="496062"/>
                    </a:cubicBezTo>
                    <a:cubicBezTo>
                      <a:pt x="336042" y="520827"/>
                      <a:pt x="335153" y="523875"/>
                      <a:pt x="328168" y="525907"/>
                    </a:cubicBezTo>
                    <a:lnTo>
                      <a:pt x="325120" y="526161"/>
                    </a:lnTo>
                    <a:lnTo>
                      <a:pt x="326136" y="517017"/>
                    </a:lnTo>
                  </a:path>
                </a:pathLst>
              </a:custGeom>
              <a:solidFill>
                <a:srgbClr val="F5D23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419989" y="90170"/>
                <a:ext cx="459994" cy="498602"/>
              </a:xfrm>
              <a:custGeom>
                <a:avLst/>
                <a:gdLst/>
                <a:ahLst/>
                <a:cxnLst/>
                <a:rect l="l" t="t" r="r" b="b"/>
                <a:pathLst>
                  <a:path w="459994" h="498602">
                    <a:moveTo>
                      <a:pt x="334645" y="494665"/>
                    </a:moveTo>
                    <a:cubicBezTo>
                      <a:pt x="334645" y="494665"/>
                      <a:pt x="375158" y="444119"/>
                      <a:pt x="384810" y="428371"/>
                    </a:cubicBezTo>
                    <a:cubicBezTo>
                      <a:pt x="394462" y="412623"/>
                      <a:pt x="416179" y="353060"/>
                      <a:pt x="418465" y="325755"/>
                    </a:cubicBezTo>
                    <a:cubicBezTo>
                      <a:pt x="420751" y="298450"/>
                      <a:pt x="415290" y="251333"/>
                      <a:pt x="406273" y="224028"/>
                    </a:cubicBezTo>
                    <a:cubicBezTo>
                      <a:pt x="397256" y="196723"/>
                      <a:pt x="373634" y="151638"/>
                      <a:pt x="340233" y="122174"/>
                    </a:cubicBezTo>
                    <a:cubicBezTo>
                      <a:pt x="306832" y="92710"/>
                      <a:pt x="279273" y="69850"/>
                      <a:pt x="230378" y="48387"/>
                    </a:cubicBezTo>
                    <a:cubicBezTo>
                      <a:pt x="181483" y="26924"/>
                      <a:pt x="145034" y="25527"/>
                      <a:pt x="118491" y="24765"/>
                    </a:cubicBezTo>
                    <a:cubicBezTo>
                      <a:pt x="91948" y="24003"/>
                      <a:pt x="53721" y="27432"/>
                      <a:pt x="36830" y="29591"/>
                    </a:cubicBezTo>
                    <a:cubicBezTo>
                      <a:pt x="19939" y="31750"/>
                      <a:pt x="7874" y="35687"/>
                      <a:pt x="3429" y="36449"/>
                    </a:cubicBezTo>
                    <a:lnTo>
                      <a:pt x="0" y="37592"/>
                    </a:lnTo>
                    <a:lnTo>
                      <a:pt x="2159" y="32004"/>
                    </a:lnTo>
                    <a:cubicBezTo>
                      <a:pt x="12954" y="27559"/>
                      <a:pt x="72771" y="7874"/>
                      <a:pt x="109220" y="4191"/>
                    </a:cubicBezTo>
                    <a:cubicBezTo>
                      <a:pt x="145669" y="508"/>
                      <a:pt x="195961" y="0"/>
                      <a:pt x="236220" y="10795"/>
                    </a:cubicBezTo>
                    <a:cubicBezTo>
                      <a:pt x="276479" y="21590"/>
                      <a:pt x="331851" y="52324"/>
                      <a:pt x="358013" y="74422"/>
                    </a:cubicBezTo>
                    <a:cubicBezTo>
                      <a:pt x="384175" y="96520"/>
                      <a:pt x="405765" y="119634"/>
                      <a:pt x="419481" y="144018"/>
                    </a:cubicBezTo>
                    <a:cubicBezTo>
                      <a:pt x="433197" y="168402"/>
                      <a:pt x="454914" y="215392"/>
                      <a:pt x="457454" y="246507"/>
                    </a:cubicBezTo>
                    <a:cubicBezTo>
                      <a:pt x="459994" y="277622"/>
                      <a:pt x="455930" y="317119"/>
                      <a:pt x="450850" y="336296"/>
                    </a:cubicBezTo>
                    <a:cubicBezTo>
                      <a:pt x="445770" y="355473"/>
                      <a:pt x="433197" y="394208"/>
                      <a:pt x="419989" y="412750"/>
                    </a:cubicBezTo>
                    <a:cubicBezTo>
                      <a:pt x="406781" y="431292"/>
                      <a:pt x="375158" y="464693"/>
                      <a:pt x="363855" y="474599"/>
                    </a:cubicBezTo>
                    <a:cubicBezTo>
                      <a:pt x="352552" y="484505"/>
                      <a:pt x="341376" y="495046"/>
                      <a:pt x="339344" y="496443"/>
                    </a:cubicBezTo>
                    <a:lnTo>
                      <a:pt x="336296" y="498602"/>
                    </a:lnTo>
                    <a:lnTo>
                      <a:pt x="332613" y="497840"/>
                    </a:lnTo>
                    <a:lnTo>
                      <a:pt x="334264" y="494538"/>
                    </a:lnTo>
                  </a:path>
                </a:pathLst>
              </a:custGeom>
              <a:solidFill>
                <a:srgbClr val="DF86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491109" y="60452"/>
                <a:ext cx="442976" cy="479806"/>
              </a:xfrm>
              <a:custGeom>
                <a:avLst/>
                <a:gdLst/>
                <a:ahLst/>
                <a:cxnLst/>
                <a:rect l="l" t="t" r="r" b="b"/>
                <a:pathLst>
                  <a:path w="442976" h="479806">
                    <a:moveTo>
                      <a:pt x="332359" y="476377"/>
                    </a:moveTo>
                    <a:lnTo>
                      <a:pt x="333502" y="479806"/>
                    </a:lnTo>
                    <a:cubicBezTo>
                      <a:pt x="341249" y="475234"/>
                      <a:pt x="357124" y="460248"/>
                      <a:pt x="371856" y="445770"/>
                    </a:cubicBezTo>
                    <a:cubicBezTo>
                      <a:pt x="386588" y="431292"/>
                      <a:pt x="416814" y="390017"/>
                      <a:pt x="428752" y="357251"/>
                    </a:cubicBezTo>
                    <a:cubicBezTo>
                      <a:pt x="440690" y="324485"/>
                      <a:pt x="442976" y="306070"/>
                      <a:pt x="442214" y="271653"/>
                    </a:cubicBezTo>
                    <a:cubicBezTo>
                      <a:pt x="441452" y="237236"/>
                      <a:pt x="434721" y="208026"/>
                      <a:pt x="422275" y="179578"/>
                    </a:cubicBezTo>
                    <a:cubicBezTo>
                      <a:pt x="409829" y="151130"/>
                      <a:pt x="393954" y="120904"/>
                      <a:pt x="364109" y="92583"/>
                    </a:cubicBezTo>
                    <a:cubicBezTo>
                      <a:pt x="334264" y="64262"/>
                      <a:pt x="307340" y="48768"/>
                      <a:pt x="284480" y="36830"/>
                    </a:cubicBezTo>
                    <a:cubicBezTo>
                      <a:pt x="261620" y="24892"/>
                      <a:pt x="232283" y="9652"/>
                      <a:pt x="181991" y="4826"/>
                    </a:cubicBezTo>
                    <a:cubicBezTo>
                      <a:pt x="131699" y="0"/>
                      <a:pt x="105410" y="5588"/>
                      <a:pt x="76581" y="10541"/>
                    </a:cubicBezTo>
                    <a:cubicBezTo>
                      <a:pt x="47752" y="15494"/>
                      <a:pt x="11176" y="28575"/>
                      <a:pt x="4572" y="31877"/>
                    </a:cubicBezTo>
                    <a:lnTo>
                      <a:pt x="0" y="34417"/>
                    </a:lnTo>
                    <a:lnTo>
                      <a:pt x="4445" y="35687"/>
                    </a:lnTo>
                    <a:cubicBezTo>
                      <a:pt x="23749" y="31623"/>
                      <a:pt x="64389" y="25400"/>
                      <a:pt x="78105" y="24892"/>
                    </a:cubicBezTo>
                    <a:cubicBezTo>
                      <a:pt x="91821" y="24384"/>
                      <a:pt x="146177" y="25273"/>
                      <a:pt x="179959" y="35179"/>
                    </a:cubicBezTo>
                    <a:cubicBezTo>
                      <a:pt x="213741" y="45085"/>
                      <a:pt x="240030" y="55626"/>
                      <a:pt x="263144" y="69977"/>
                    </a:cubicBezTo>
                    <a:cubicBezTo>
                      <a:pt x="286258" y="84328"/>
                      <a:pt x="303911" y="96012"/>
                      <a:pt x="324485" y="115570"/>
                    </a:cubicBezTo>
                    <a:cubicBezTo>
                      <a:pt x="345059" y="135128"/>
                      <a:pt x="362077" y="156972"/>
                      <a:pt x="375031" y="182880"/>
                    </a:cubicBezTo>
                    <a:cubicBezTo>
                      <a:pt x="387985" y="208788"/>
                      <a:pt x="398272" y="230378"/>
                      <a:pt x="401701" y="250571"/>
                    </a:cubicBezTo>
                    <a:cubicBezTo>
                      <a:pt x="405130" y="270764"/>
                      <a:pt x="408051" y="299720"/>
                      <a:pt x="404622" y="325755"/>
                    </a:cubicBezTo>
                    <a:cubicBezTo>
                      <a:pt x="401193" y="351790"/>
                      <a:pt x="394081" y="376301"/>
                      <a:pt x="384937" y="393954"/>
                    </a:cubicBezTo>
                    <a:cubicBezTo>
                      <a:pt x="375793" y="411607"/>
                      <a:pt x="370586" y="423418"/>
                      <a:pt x="357886" y="442341"/>
                    </a:cubicBezTo>
                    <a:cubicBezTo>
                      <a:pt x="345186" y="461264"/>
                      <a:pt x="332486" y="474726"/>
                      <a:pt x="332486" y="476504"/>
                    </a:cubicBezTo>
                  </a:path>
                </a:pathLst>
              </a:custGeom>
              <a:solidFill>
                <a:srgbClr val="E7384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495891" y="54070"/>
              <a:ext cx="4462251" cy="1034404"/>
            </a:xfrm>
            <a:custGeom>
              <a:avLst/>
              <a:gdLst/>
              <a:ahLst/>
              <a:cxnLst/>
              <a:rect l="l" t="t" r="r" b="b"/>
              <a:pathLst>
                <a:path w="4462251" h="1034404">
                  <a:moveTo>
                    <a:pt x="0" y="0"/>
                  </a:moveTo>
                  <a:lnTo>
                    <a:pt x="4462252" y="0"/>
                  </a:lnTo>
                  <a:lnTo>
                    <a:pt x="4462252" y="1034404"/>
                  </a:lnTo>
                  <a:lnTo>
                    <a:pt x="0" y="10344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0" y="9689283"/>
            <a:ext cx="18330400" cy="597717"/>
            <a:chOff x="0" y="0"/>
            <a:chExt cx="3683260" cy="1201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83260" cy="120104"/>
            </a:xfrm>
            <a:custGeom>
              <a:avLst/>
              <a:gdLst/>
              <a:ahLst/>
              <a:cxnLst/>
              <a:rect l="l" t="t" r="r" b="b"/>
              <a:pathLst>
                <a:path w="3683260" h="120104">
                  <a:moveTo>
                    <a:pt x="0" y="0"/>
                  </a:moveTo>
                  <a:lnTo>
                    <a:pt x="3683260" y="0"/>
                  </a:lnTo>
                  <a:lnTo>
                    <a:pt x="3683260" y="120104"/>
                  </a:lnTo>
                  <a:lnTo>
                    <a:pt x="0" y="120104"/>
                  </a:lnTo>
                  <a:close/>
                </a:path>
              </a:pathLst>
            </a:custGeom>
            <a:gradFill rotWithShape="1">
              <a:gsLst>
                <a:gs pos="0">
                  <a:srgbClr val="7BAF42">
                    <a:alpha val="100000"/>
                  </a:srgbClr>
                </a:gs>
                <a:gs pos="100000">
                  <a:srgbClr val="065B9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683260" cy="158204"/>
            </a:xfrm>
            <a:prstGeom prst="rect">
              <a:avLst/>
            </a:prstGeom>
          </p:spPr>
          <p:txBody>
            <a:bodyPr lIns="90603" tIns="90603" rIns="90603" bIns="90603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0" y="0"/>
            <a:ext cx="18288000" cy="505364"/>
            <a:chOff x="0" y="0"/>
            <a:chExt cx="3555855" cy="982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555855" cy="98261"/>
            </a:xfrm>
            <a:custGeom>
              <a:avLst/>
              <a:gdLst/>
              <a:ahLst/>
              <a:cxnLst/>
              <a:rect l="l" t="t" r="r" b="b"/>
              <a:pathLst>
                <a:path w="3555855" h="98261">
                  <a:moveTo>
                    <a:pt x="0" y="0"/>
                  </a:moveTo>
                  <a:lnTo>
                    <a:pt x="3555855" y="0"/>
                  </a:lnTo>
                  <a:lnTo>
                    <a:pt x="3555855" y="98261"/>
                  </a:lnTo>
                  <a:lnTo>
                    <a:pt x="0" y="98261"/>
                  </a:lnTo>
                  <a:close/>
                </a:path>
              </a:pathLst>
            </a:custGeom>
            <a:gradFill rotWithShape="1">
              <a:gsLst>
                <a:gs pos="0">
                  <a:srgbClr val="7BAF42">
                    <a:alpha val="100000"/>
                  </a:srgbClr>
                </a:gs>
                <a:gs pos="100000">
                  <a:srgbClr val="065B9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3555855" cy="136361"/>
            </a:xfrm>
            <a:prstGeom prst="rect">
              <a:avLst/>
            </a:prstGeom>
          </p:spPr>
          <p:txBody>
            <a:bodyPr lIns="93632" tIns="93632" rIns="93632" bIns="9363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6463471" y="4159808"/>
            <a:ext cx="11824529" cy="2148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32"/>
              </a:lnSpc>
            </a:pPr>
            <a:r>
              <a:rPr lang="en-US" sz="15400">
                <a:solidFill>
                  <a:srgbClr val="0A5B9E"/>
                </a:solidFill>
                <a:latin typeface="Open Sans Semi-Bold"/>
              </a:rPr>
              <a:t>THANK YOU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</Words>
  <Application>Microsoft Office PowerPoint</Application>
  <PresentationFormat>Custom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Arimo Bold</vt:lpstr>
      <vt:lpstr>Arial</vt:lpstr>
      <vt:lpstr>Open Sans</vt:lpstr>
      <vt:lpstr>Calibri</vt:lpstr>
      <vt:lpstr>Arimo</vt:lpstr>
      <vt:lpstr>Open Sans Bold</vt:lpstr>
      <vt:lpstr>Open Sans Semi-Bold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Committee on HHHS</dc:title>
  <dc:creator>Payne, Diafra A.</dc:creator>
  <cp:lastModifiedBy>Joanna Lima</cp:lastModifiedBy>
  <cp:revision>2</cp:revision>
  <dcterms:created xsi:type="dcterms:W3CDTF">2006-08-16T00:00:00Z</dcterms:created>
  <dcterms:modified xsi:type="dcterms:W3CDTF">2024-04-03T02:43:26Z</dcterms:modified>
  <dc:identifier>DAGBTDrNkB8</dc:identifier>
</cp:coreProperties>
</file>