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64" r:id="rId3"/>
    <p:sldId id="261" r:id="rId4"/>
    <p:sldId id="263" r:id="rId5"/>
    <p:sldId id="257" r:id="rId6"/>
    <p:sldId id="258" r:id="rId7"/>
    <p:sldId id="259" r:id="rId8"/>
    <p:sldId id="260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84"/>
  </p:normalViewPr>
  <p:slideViewPr>
    <p:cSldViewPr snapToGrid="0" snapToObjects="1">
      <p:cViewPr varScale="1">
        <p:scale>
          <a:sx n="83" d="100"/>
          <a:sy n="83" d="100"/>
        </p:scale>
        <p:origin x="11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0475-5BA5-6D40-89BC-1EAA79EAF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93DB46-52FC-6E4E-B38E-9528AA985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64E21-5178-8B4B-947A-58C6E4091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F32D-EAB7-0D4A-B22B-C0B3AC9B57D5}" type="datetimeFigureOut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C8824-01A8-3A45-8521-92A68AEE3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DCBCB-C9B5-3A47-9A33-1F69C9B10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80AEA-E281-CE49-8BA9-7A845C7EC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51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6DF6C-12A1-294A-9F4F-A548CCB55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433447-8207-2A41-A78A-7F858249B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F76D0-DBB8-9149-B5AE-F04F4677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F32D-EAB7-0D4A-B22B-C0B3AC9B57D5}" type="datetimeFigureOut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B070D-E5B7-2845-8E02-031DF29DD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1CEB1-8799-D546-B97F-857EFFEB3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80AEA-E281-CE49-8BA9-7A845C7EC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03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926DC9-C073-B745-A927-D96917ACD7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41E7F-9AF1-4641-9692-4CEF37FC1E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DB09A-97C8-4C48-862C-6C55FABFF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F32D-EAB7-0D4A-B22B-C0B3AC9B57D5}" type="datetimeFigureOut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6F766-13D4-2344-AB05-44D895D03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C651E-E5A6-BC47-AE19-E17B8612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80AEA-E281-CE49-8BA9-7A845C7EC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0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6E978-F90E-474D-BD05-F10C58351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71296-1093-1C41-9B67-A92C2F73E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808F1-B380-AE46-8240-5EF7381BF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F32D-EAB7-0D4A-B22B-C0B3AC9B57D5}" type="datetimeFigureOut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01AA1-9E4D-7843-937B-AF15C722D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1CF84-B6F2-6545-BCD9-D62EC418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80AEA-E281-CE49-8BA9-7A845C7EC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6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A347-7AA4-E847-9BA1-0A6F26F8E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CDC6F2-3F78-BD4B-BAF6-E9A435222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F04A5-7D0B-1B47-AD53-AF04C7DF8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F32D-EAB7-0D4A-B22B-C0B3AC9B57D5}" type="datetimeFigureOut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CBB19-D1FB-1E49-B3D3-EB9795489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6014A-39C7-C544-B9EE-685D4E016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80AEA-E281-CE49-8BA9-7A845C7EC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35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38209-6D68-5344-8C57-88EDCD30A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38FE3-5301-CF45-8A60-1888F9E532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E4A206-C241-EA40-8D3F-01E6BACF8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2A731-1337-6B4D-927E-3FC2A6035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F32D-EAB7-0D4A-B22B-C0B3AC9B57D5}" type="datetimeFigureOut">
              <a:rPr lang="en-US" smtClean="0"/>
              <a:t>6/6/23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F9A03-7A5F-BE48-8727-2C502FC42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E30A1F-D09C-264F-B157-660D7957D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80AEA-E281-CE49-8BA9-7A845C7EC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90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E5D27-B630-C842-87F8-CD2274EC3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0936A0-BE9A-E945-A88C-144D0F20E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27992C-D307-0146-A575-670E86763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1E3F31-D109-764F-9FD1-442F80C79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0F0C7E-35B0-404E-9F83-5B804FA438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99A85-A8AD-0F41-B3A0-F700A9A0F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F32D-EAB7-0D4A-B22B-C0B3AC9B57D5}" type="datetimeFigureOut">
              <a:rPr lang="en-US" smtClean="0"/>
              <a:t>6/6/23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1EF2AF-0D81-FF4C-ABAE-0C529EEC4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B1EC90-CF42-1746-ADE6-B9452E37F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80AEA-E281-CE49-8BA9-7A845C7EC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34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C6C53-D428-4343-9822-73EE7DC20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B46272-09DE-CF4D-82FE-5BFAD7614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F32D-EAB7-0D4A-B22B-C0B3AC9B57D5}" type="datetimeFigureOut">
              <a:rPr lang="en-US" smtClean="0"/>
              <a:t>6/6/23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BD664C-06C8-4E4B-B34D-5E41D1685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2C640D-F750-0D4A-9848-CD8D0F7D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80AEA-E281-CE49-8BA9-7A845C7EC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19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537CCE-CD64-4640-9141-8B3EB29E1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F32D-EAB7-0D4A-B22B-C0B3AC9B57D5}" type="datetimeFigureOut">
              <a:rPr lang="en-US" smtClean="0"/>
              <a:t>6/6/23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5F13A4-7403-9E4E-984F-E9E71BA4E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4012F-BF69-E24E-BA17-320D4BD46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80AEA-E281-CE49-8BA9-7A845C7EC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32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3E686-56E4-A541-8E91-5676A1C3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B49B0-E3AA-494B-8F56-B0EA8C49D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461BA-C169-9049-8518-1B29D1B05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7D523F-7E8B-254B-A500-DD278AA5D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F32D-EAB7-0D4A-B22B-C0B3AC9B57D5}" type="datetimeFigureOut">
              <a:rPr lang="en-US" smtClean="0"/>
              <a:t>6/6/23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70144-8A32-7340-A18D-DEDA4067B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9B179-63AD-F34E-BBDB-447EC167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80AEA-E281-CE49-8BA9-7A845C7EC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01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CD218-15BF-2342-91DB-9D0C372CF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B53937-F0E6-0447-8803-371886746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70811E-9D5D-F140-9154-D668B24EA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82F91-49F5-004A-A42A-F91C80AB0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F32D-EAB7-0D4A-B22B-C0B3AC9B57D5}" type="datetimeFigureOut">
              <a:rPr lang="en-US" smtClean="0"/>
              <a:t>6/6/23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0DD4F-C502-FC43-9EC1-52D67FC2A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3AAA2-4D95-7348-8CA9-39BC106C7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80AEA-E281-CE49-8BA9-7A845C7EC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34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99BD20-C8F6-8B44-80B8-4EBA03963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C733-E61A-0749-B7CF-62D67EC0D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72EEF-4F98-D546-BE76-986297AEFD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EF32D-EAB7-0D4A-B22B-C0B3AC9B57D5}" type="datetimeFigureOut">
              <a:rPr lang="en-US" smtClean="0"/>
              <a:t>6/6/23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E3575-4F8D-6743-80C4-110CD9136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F762C-2A9F-494F-A5C3-9F4D46C14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80AEA-E281-CE49-8BA9-7A845C7EC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7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9BACE0-4D2E-CE4E-BF5D-E443948D8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82778" y="1362880"/>
            <a:ext cx="5571641" cy="41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92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499B45-4BDD-3946-88E9-3F36E1300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284" y="542441"/>
            <a:ext cx="2673578" cy="550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07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13846-E990-9943-B135-5C7DDCB48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457" y="480448"/>
            <a:ext cx="7587525" cy="569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38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A88466-245D-134D-B3C7-5822DAA9A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765" y="480997"/>
            <a:ext cx="7491397" cy="561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55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91F7D3-2493-EF4E-9FAA-95C16F844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58152" y="1209329"/>
            <a:ext cx="5618548" cy="421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54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510583-5CAA-0B42-BB13-81F2AD568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005" y="642061"/>
            <a:ext cx="4216587" cy="561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99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A05FB8-9042-8842-8F73-112BDAA0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96708" y="1302869"/>
            <a:ext cx="5618548" cy="421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44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F890F4-E47F-2042-BC3A-8D55D0EAF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94681" y="1276854"/>
            <a:ext cx="5618548" cy="421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55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C26ADC-FC4D-3846-A7F4-50EFADB6F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6899BC-B4B0-024B-BBC4-00B5F5AFB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051" y="387251"/>
            <a:ext cx="4211235" cy="561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14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C993FA-D9E0-1F4B-8194-A93BEDEE8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851" y="1146874"/>
            <a:ext cx="9484697" cy="460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82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Macintosh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Tracey</dc:creator>
  <cp:lastModifiedBy>Paula Tracey</cp:lastModifiedBy>
  <cp:revision>3</cp:revision>
  <dcterms:created xsi:type="dcterms:W3CDTF">2023-06-07T05:45:53Z</dcterms:created>
  <dcterms:modified xsi:type="dcterms:W3CDTF">2023-06-07T06:09:21Z</dcterms:modified>
</cp:coreProperties>
</file>