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0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6/17/2024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ZAC-24-4: Photo of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condition-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already developed lots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 descr="A building with a gate and a fence&#10;&#10;Description automatically generated">
            <a:extLst>
              <a:ext uri="{FF2B5EF4-FFF2-40B4-BE49-F238E27FC236}">
                <a16:creationId xmlns:a16="http://schemas.microsoft.com/office/drawing/2014/main" id="{8B172258-8FC1-E89D-464D-15E4A3433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52" y="1853248"/>
            <a:ext cx="6261953" cy="47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ZAC-24-4: Photo of 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condition-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already developed lots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F9882-3FF8-1BA4-50E7-A832D57E9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49" t="30739" r="28706" b="12808"/>
          <a:stretch/>
        </p:blipFill>
        <p:spPr bwMode="auto">
          <a:xfrm>
            <a:off x="2214777" y="1853248"/>
            <a:ext cx="6267390" cy="4730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ZAC-24-4: MapGeo aerial view of properties (marked in red)</a:t>
            </a:r>
            <a:endParaRPr lang="en-VI" dirty="0"/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EB9DA613-CBE0-0CE1-FB48-81CF904E8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46" y="1853248"/>
            <a:ext cx="5350193" cy="491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ZAC-24-4: </a:t>
            </a:r>
            <a:r>
              <a:rPr lang="en-US" sz="3500" dirty="0"/>
              <a:t>Official Zoning Map No. SCZ-18 (properties</a:t>
            </a:r>
            <a:r>
              <a:rPr lang="en-US" sz="3500"/>
              <a:t>’ locations indicated </a:t>
            </a:r>
            <a:r>
              <a:rPr lang="en-US" sz="3500" dirty="0"/>
              <a:t>by red </a:t>
            </a:r>
            <a:r>
              <a:rPr lang="en-US" sz="3500" dirty="0" err="1"/>
              <a:t>Xs</a:t>
            </a:r>
            <a:r>
              <a:rPr lang="en-US" sz="3500" dirty="0"/>
              <a:t>)</a:t>
            </a:r>
            <a:endParaRPr lang="en-VI" sz="3500" dirty="0"/>
          </a:p>
        </p:txBody>
      </p:sp>
      <p:pic>
        <p:nvPicPr>
          <p:cNvPr id="3" name="Picture 2" descr="A drawing of a map&#10;&#10;Description automatically generated">
            <a:extLst>
              <a:ext uri="{FF2B5EF4-FFF2-40B4-BE49-F238E27FC236}">
                <a16:creationId xmlns:a16="http://schemas.microsoft.com/office/drawing/2014/main" id="{242EAE0A-82C8-5C64-9C79-D13B163AE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27" y="1853248"/>
            <a:ext cx="4115753" cy="48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33ec64d753551fa98639fc49695a0daa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a56f33e463766de7ef077823e1b6e9e2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9C2186-F79A-4749-A386-DECA0B69BEEE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</TotalTime>
  <Words>51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Times New Roman</vt:lpstr>
      <vt:lpstr>Wingdings 3</vt:lpstr>
      <vt:lpstr>Ion</vt:lpstr>
      <vt:lpstr>ZAC-24-4: Photo of current site condition- already developed lots </vt:lpstr>
      <vt:lpstr>ZAC-24-4: Photo of current site condition- already developed lots </vt:lpstr>
      <vt:lpstr>ZAC-24-4: MapGeo aerial view of properties (marked in red)</vt:lpstr>
      <vt:lpstr>ZAC-24-4: Official Zoning Map No. SCZ-18 (properties’ locations indicated by red Xs)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16</cp:revision>
  <dcterms:created xsi:type="dcterms:W3CDTF">2024-01-29T15:11:28Z</dcterms:created>
  <dcterms:modified xsi:type="dcterms:W3CDTF">2024-06-17T13:27:20Z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