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6/4/2024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ZAC-24-3: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condition- undeveloped land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road with a fence and grass&#10;&#10;Description automatically generated">
            <a:extLst>
              <a:ext uri="{FF2B5EF4-FFF2-40B4-BE49-F238E27FC236}">
                <a16:creationId xmlns:a16="http://schemas.microsoft.com/office/drawing/2014/main" id="{D4938B76-C94B-36C5-BD08-093A35D87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3"/>
          <a:stretch/>
        </p:blipFill>
        <p:spPr bwMode="auto">
          <a:xfrm>
            <a:off x="1941511" y="1661833"/>
            <a:ext cx="6173274" cy="5038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ZAC-24-3: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8B223-AA5E-88B1-BD50-2246CDC6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r="10634" b="20335"/>
          <a:stretch/>
        </p:blipFill>
        <p:spPr bwMode="auto">
          <a:xfrm>
            <a:off x="1808160" y="1853248"/>
            <a:ext cx="8000389" cy="4746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ZAC-24-3: </a:t>
            </a:r>
            <a:r>
              <a:rPr lang="en-US" sz="3500"/>
              <a:t>Official Zoning Map No. SCZ-11 (property location indicated by red X)</a:t>
            </a:r>
            <a:endParaRPr lang="en-VI" sz="3500" dirty="0"/>
          </a:p>
        </p:txBody>
      </p:sp>
      <p:pic>
        <p:nvPicPr>
          <p:cNvPr id="4" name="Picture 3" descr="A map of a neighborhood&#10;&#10;Description automatically generated">
            <a:extLst>
              <a:ext uri="{FF2B5EF4-FFF2-40B4-BE49-F238E27FC236}">
                <a16:creationId xmlns:a16="http://schemas.microsoft.com/office/drawing/2014/main" id="{97C217B1-6988-B3F1-1EF9-69EC20B0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0" y="1796098"/>
            <a:ext cx="4540250" cy="4974882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2A3B584-EF4B-73C0-0762-D428ABA1B625}"/>
              </a:ext>
            </a:extLst>
          </p:cNvPr>
          <p:cNvSpPr/>
          <p:nvPr/>
        </p:nvSpPr>
        <p:spPr>
          <a:xfrm>
            <a:off x="4408400" y="4172703"/>
            <a:ext cx="483639" cy="627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ZAC-24-3: </a:t>
            </a:r>
            <a:r>
              <a:rPr lang="en-US" sz="4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drawing of proposed development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computer screen shot of a house plan&#10;&#10;Description automatically generated">
            <a:extLst>
              <a:ext uri="{FF2B5EF4-FFF2-40B4-BE49-F238E27FC236}">
                <a16:creationId xmlns:a16="http://schemas.microsoft.com/office/drawing/2014/main" id="{C8CE089A-EA27-4032-A358-47960DDF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3" t="7536" r="19258" b="5715"/>
          <a:stretch/>
        </p:blipFill>
        <p:spPr bwMode="auto">
          <a:xfrm>
            <a:off x="3693477" y="1853248"/>
            <a:ext cx="4805045" cy="4879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33ec64d753551fa98639fc49695a0daa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a56f33e463766de7ef077823e1b6e9e2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43FC844C-5449-4C76-AEBF-2C3E1C6B6051}"/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46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Times New Roman</vt:lpstr>
      <vt:lpstr>Wingdings 3</vt:lpstr>
      <vt:lpstr>Ion</vt:lpstr>
      <vt:lpstr>ZAC-24-3: Photo of current site condition- undeveloped land </vt:lpstr>
      <vt:lpstr>ZAC-24-3: MapGeo aerial view of property (marked in red)</vt:lpstr>
      <vt:lpstr>ZAC-24-3: Official Zoning Map No. SCZ-11 (property location indicated by red X)</vt:lpstr>
      <vt:lpstr>ZAC-24-3: Conceptual drawing of proposed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13</cp:revision>
  <dcterms:created xsi:type="dcterms:W3CDTF">2024-01-29T15:11:28Z</dcterms:created>
  <dcterms:modified xsi:type="dcterms:W3CDTF">2024-06-04T15:40:47Z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