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7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6/4/2024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233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6/4/2024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6498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6/4/2024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84287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6/4/2024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1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6/4/2024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8979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6/4/2024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796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6/4/2024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5408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6/4/2024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18810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6/4/2024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18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6/4/2024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68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6/4/2024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1362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6/4/2024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53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6/4/2024</a:t>
            </a:fld>
            <a:endParaRPr lang="en-V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4586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6/4/2024</a:t>
            </a:fld>
            <a:endParaRPr lang="en-V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2418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6/4/2024</a:t>
            </a:fld>
            <a:endParaRPr lang="en-V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97912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6/4/2024</a:t>
            </a:fld>
            <a:endParaRPr lang="en-V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479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6/4/2024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3021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0CF38C-F595-4C93-A0D0-746E3BB17D11}" type="datetimeFigureOut">
              <a:rPr lang="en-VI" smtClean="0"/>
              <a:t>6/4/2024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84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2176-0AF8-9174-B913-88C19CCB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ZAC-24-5: Photo of 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 site condition- undeveloped land</a:t>
            </a: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3" name="Picture 2" descr="A map of a city&#10;&#10;Description automatically generated">
            <a:extLst>
              <a:ext uri="{FF2B5EF4-FFF2-40B4-BE49-F238E27FC236}">
                <a16:creationId xmlns:a16="http://schemas.microsoft.com/office/drawing/2014/main" id="{F34B02CD-B83B-C101-8BB6-A4DFEAB98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853248"/>
            <a:ext cx="6345647" cy="4880061"/>
          </a:xfrm>
          <a:prstGeom prst="rect">
            <a:avLst/>
          </a:prstGeom>
        </p:spPr>
      </p:pic>
      <p:pic>
        <p:nvPicPr>
          <p:cNvPr id="4" name="Picture 3" descr="A blueprint of a building&#10;&#10;Description automatically generated">
            <a:extLst>
              <a:ext uri="{FF2B5EF4-FFF2-40B4-BE49-F238E27FC236}">
                <a16:creationId xmlns:a16="http://schemas.microsoft.com/office/drawing/2014/main" id="{1046FB61-6FCF-FC5E-2D63-B5828AEB24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52" b="-10668"/>
          <a:stretch/>
        </p:blipFill>
        <p:spPr bwMode="auto">
          <a:xfrm>
            <a:off x="6991758" y="1668780"/>
            <a:ext cx="4899839" cy="5609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368A3C1-03C0-C72D-B93C-46F84109C70F}"/>
              </a:ext>
            </a:extLst>
          </p:cNvPr>
          <p:cNvCxnSpPr/>
          <p:nvPr/>
        </p:nvCxnSpPr>
        <p:spPr>
          <a:xfrm>
            <a:off x="8515985" y="3474085"/>
            <a:ext cx="5492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AD253CA-D98E-F48C-ECF4-419B027AA6AA}"/>
              </a:ext>
            </a:extLst>
          </p:cNvPr>
          <p:cNvCxnSpPr/>
          <p:nvPr/>
        </p:nvCxnSpPr>
        <p:spPr>
          <a:xfrm flipH="1">
            <a:off x="9851444" y="5701030"/>
            <a:ext cx="3987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">
            <a:extLst>
              <a:ext uri="{FF2B5EF4-FFF2-40B4-BE49-F238E27FC236}">
                <a16:creationId xmlns:a16="http://schemas.microsoft.com/office/drawing/2014/main" id="{DFD25B71-BA95-A7E6-9556-6C3B6EB87501}"/>
              </a:ext>
            </a:extLst>
          </p:cNvPr>
          <p:cNvSpPr txBox="1"/>
          <p:nvPr/>
        </p:nvSpPr>
        <p:spPr>
          <a:xfrm>
            <a:off x="8224996" y="2798617"/>
            <a:ext cx="549275" cy="675467"/>
          </a:xfrm>
          <a:prstGeom prst="rect">
            <a:avLst/>
          </a:prstGeom>
          <a:solidFill>
            <a:schemeClr val="lt1"/>
          </a:solidFill>
          <a:ln w="6350">
            <a:solidFill>
              <a:schemeClr val="accent1"/>
            </a:solidFill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VI" sz="11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8-E</a:t>
            </a:r>
            <a:endParaRPr lang="en-VI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VI" sz="11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B-3</a:t>
            </a:r>
            <a:endParaRPr lang="en-VI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8351FCA7-9F96-CF36-5CCB-1985543889FA}"/>
              </a:ext>
            </a:extLst>
          </p:cNvPr>
          <p:cNvSpPr txBox="1"/>
          <p:nvPr/>
        </p:nvSpPr>
        <p:spPr>
          <a:xfrm>
            <a:off x="10050834" y="5004753"/>
            <a:ext cx="628015" cy="696277"/>
          </a:xfrm>
          <a:prstGeom prst="rect">
            <a:avLst/>
          </a:prstGeom>
          <a:solidFill>
            <a:schemeClr val="lt1"/>
          </a:solidFill>
          <a:ln w="6350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VI" sz="11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 8</a:t>
            </a:r>
            <a:endParaRPr lang="en-VI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VI" sz="11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R-3</a:t>
            </a:r>
            <a:endParaRPr lang="en-VI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3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07A4-91F0-A922-CA47-6BCDA97F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ZAC-24-5: </a:t>
            </a:r>
            <a:r>
              <a:rPr lang="en-US" dirty="0" err="1"/>
              <a:t>MapGeo</a:t>
            </a:r>
            <a:r>
              <a:rPr lang="en-US" dirty="0"/>
              <a:t> aerial view of properties (marked in red)</a:t>
            </a:r>
            <a:endParaRPr lang="en-VI" dirty="0"/>
          </a:p>
        </p:txBody>
      </p:sp>
      <p:pic>
        <p:nvPicPr>
          <p:cNvPr id="3" name="Picture 2" descr="A map of a city&#10;&#10;Description automatically generated">
            <a:extLst>
              <a:ext uri="{FF2B5EF4-FFF2-40B4-BE49-F238E27FC236}">
                <a16:creationId xmlns:a16="http://schemas.microsoft.com/office/drawing/2014/main" id="{772FC86F-6E6F-90AD-F671-38B809818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04" y="1853248"/>
            <a:ext cx="6307615" cy="485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1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ZAC-24-5: </a:t>
            </a:r>
            <a:r>
              <a:rPr lang="en-US" sz="3500" dirty="0"/>
              <a:t>Official Zoning Map No. SCZ-11 (properties location indicated by red X)</a:t>
            </a:r>
            <a:endParaRPr lang="en-VI" sz="3500" dirty="0"/>
          </a:p>
        </p:txBody>
      </p:sp>
      <p:pic>
        <p:nvPicPr>
          <p:cNvPr id="3" name="Picture 2" descr="A map of a neighborhood&#10;&#10;Description automatically generated with medium confidence">
            <a:extLst>
              <a:ext uri="{FF2B5EF4-FFF2-40B4-BE49-F238E27FC236}">
                <a16:creationId xmlns:a16="http://schemas.microsoft.com/office/drawing/2014/main" id="{6CC5DE96-BD13-C976-47EE-8922C6D97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33" y="1853248"/>
            <a:ext cx="5216040" cy="4943475"/>
          </a:xfrm>
          <a:prstGeom prst="rect">
            <a:avLst/>
          </a:prstGeom>
        </p:spPr>
      </p:pic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22A3B584-EF4B-73C0-0762-D428ABA1B625}"/>
              </a:ext>
            </a:extLst>
          </p:cNvPr>
          <p:cNvSpPr/>
          <p:nvPr/>
        </p:nvSpPr>
        <p:spPr>
          <a:xfrm>
            <a:off x="5854180" y="3230918"/>
            <a:ext cx="483639" cy="6278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5569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6DE7-A37F-F7F7-8AD8-293CB3A2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ZAC-24-5: </a:t>
            </a:r>
            <a:r>
              <a:rPr lang="en-US" sz="4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Conceptual drawing of proposed development</a:t>
            </a:r>
            <a:br>
              <a:rPr lang="en-V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3" name="Picture 2" descr="A computer screen shot of a landscape design&#10;&#10;Description automatically generated">
            <a:extLst>
              <a:ext uri="{FF2B5EF4-FFF2-40B4-BE49-F238E27FC236}">
                <a16:creationId xmlns:a16="http://schemas.microsoft.com/office/drawing/2014/main" id="{DA94EADC-7548-C79A-6287-C297ADE01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2" t="48894" r="5276" b="9957"/>
          <a:stretch/>
        </p:blipFill>
        <p:spPr bwMode="auto">
          <a:xfrm>
            <a:off x="646111" y="3354349"/>
            <a:ext cx="11123350" cy="30654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35E40B-75AD-94A0-7ABA-D8FA64938840}"/>
              </a:ext>
            </a:extLst>
          </p:cNvPr>
          <p:cNvSpPr txBox="1"/>
          <p:nvPr/>
        </p:nvSpPr>
        <p:spPr>
          <a:xfrm>
            <a:off x="1357745" y="2798618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 3</a:t>
            </a:r>
            <a:endParaRPr lang="en-V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80992E-0A31-AA5B-8A07-39B6D99B868B}"/>
              </a:ext>
            </a:extLst>
          </p:cNvPr>
          <p:cNvSpPr txBox="1"/>
          <p:nvPr/>
        </p:nvSpPr>
        <p:spPr>
          <a:xfrm>
            <a:off x="7523019" y="2798618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 2</a:t>
            </a:r>
            <a:endParaRPr lang="en-V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1C1248-0023-AE2E-6F8C-4A9E833CC9AA}"/>
              </a:ext>
            </a:extLst>
          </p:cNvPr>
          <p:cNvSpPr txBox="1"/>
          <p:nvPr/>
        </p:nvSpPr>
        <p:spPr>
          <a:xfrm>
            <a:off x="10050834" y="2798618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 1</a:t>
            </a:r>
            <a:endParaRPr lang="en-VI" dirty="0"/>
          </a:p>
        </p:txBody>
      </p:sp>
    </p:spTree>
    <p:extLst>
      <p:ext uri="{BB962C8B-B14F-4D97-AF65-F5344CB8AC3E}">
        <p14:creationId xmlns:p14="http://schemas.microsoft.com/office/powerpoint/2010/main" val="2037683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DAB832DD9514C890CFED3E2923070" ma:contentTypeVersion="17" ma:contentTypeDescription="Create a new document." ma:contentTypeScope="" ma:versionID="33ec64d753551fa98639fc49695a0daa">
  <xsd:schema xmlns:xsd="http://www.w3.org/2001/XMLSchema" xmlns:xs="http://www.w3.org/2001/XMLSchema" xmlns:p="http://schemas.microsoft.com/office/2006/metadata/properties" xmlns:ns1="http://schemas.microsoft.com/sharepoint/v3" xmlns:ns2="f303be76-a21b-435d-acdf-92336853eeb4" xmlns:ns3="801241f0-4896-485f-8b7f-bcfe61e4811a" targetNamespace="http://schemas.microsoft.com/office/2006/metadata/properties" ma:root="true" ma:fieldsID="a56f33e463766de7ef077823e1b6e9e2" ns1:_="" ns2:_="" ns3:_="">
    <xsd:import namespace="http://schemas.microsoft.com/sharepoint/v3"/>
    <xsd:import namespace="f303be76-a21b-435d-acdf-92336853eeb4"/>
    <xsd:import namespace="801241f0-4896-485f-8b7f-bcfe61e481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3be76-a21b-435d-acdf-92336853ee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16ce7a5-80b3-467b-b812-4570f4bef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41f0-4896-485f-8b7f-bcfe61e481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985a9c-afcb-4c80-a371-45031d08e3f1}" ma:internalName="TaxCatchAll" ma:showField="CatchAllData" ma:web="801241f0-4896-485f-8b7f-bcfe61e481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303be76-a21b-435d-acdf-92336853eeb4">
      <Terms xmlns="http://schemas.microsoft.com/office/infopath/2007/PartnerControls"/>
    </lcf76f155ced4ddcb4097134ff3c332f>
    <TaxCatchAll xmlns="801241f0-4896-485f-8b7f-bcfe61e4811a" xsi:nil="true"/>
  </documentManagement>
</p:properties>
</file>

<file path=customXml/itemProps1.xml><?xml version="1.0" encoding="utf-8"?>
<ds:datastoreItem xmlns:ds="http://schemas.openxmlformats.org/officeDocument/2006/customXml" ds:itemID="{58A624D3-9827-4E3B-9E5D-08E6706DF71B}"/>
</file>

<file path=customXml/itemProps2.xml><?xml version="1.0" encoding="utf-8"?>
<ds:datastoreItem xmlns:ds="http://schemas.openxmlformats.org/officeDocument/2006/customXml" ds:itemID="{6ACAFB6F-4C13-43D1-A228-FF18427CC3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19F80A-BAB4-4818-9C9F-EB01E2DA6C33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ee165b-61ad-48b7-a730-e10734a5b554"/>
    <ds:schemaRef ds:uri="cc98b0da-e75b-425e-a63f-6628c6f52b1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72</TotalTime>
  <Words>57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Century Gothic</vt:lpstr>
      <vt:lpstr>Times New Roman</vt:lpstr>
      <vt:lpstr>Wingdings 3</vt:lpstr>
      <vt:lpstr>Ion</vt:lpstr>
      <vt:lpstr>ZAC-24-5: Photo of current site condition- undeveloped land </vt:lpstr>
      <vt:lpstr>ZAC-24-5: MapGeo aerial view of properties (marked in red)</vt:lpstr>
      <vt:lpstr>ZAC-24-5: Official Zoning Map No. SCZ-11 (properties location indicated by red X)</vt:lpstr>
      <vt:lpstr>ZAC-24-5: Conceptual drawing of proposed development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ZAT-24-1: Photo of current site condition</dc:title>
  <dc:creator>Leia LaPlace</dc:creator>
  <cp:lastModifiedBy>Leia LaPlace</cp:lastModifiedBy>
  <cp:revision>15</cp:revision>
  <dcterms:created xsi:type="dcterms:W3CDTF">2024-01-29T15:11:28Z</dcterms:created>
  <dcterms:modified xsi:type="dcterms:W3CDTF">2024-06-04T19:06:45Z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0x0101009E3DAB832DD9514C890CFED3E2923070</vt:lpwstr>
  </property>
</Properties>
</file>