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6/14/2024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ZAC-24-6: Photo of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site condition- undeveloped land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A4DE485-613E-9011-9761-180E76E05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11" t="12117" r="9429" b="6306"/>
          <a:stretch/>
        </p:blipFill>
        <p:spPr bwMode="auto">
          <a:xfrm>
            <a:off x="1695767" y="1853248"/>
            <a:ext cx="6373813" cy="4859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ZAC-24-6: </a:t>
            </a:r>
            <a:r>
              <a:rPr lang="en-US" dirty="0" err="1"/>
              <a:t>MapGeo</a:t>
            </a:r>
            <a:r>
              <a:rPr lang="en-US" dirty="0"/>
              <a:t> aerial view of property (marked in red)</a:t>
            </a:r>
            <a:endParaRPr lang="en-VI" dirty="0"/>
          </a:p>
        </p:txBody>
      </p:sp>
      <p:pic>
        <p:nvPicPr>
          <p:cNvPr id="5" name="Picture 4" descr="A map of a land with a yellow rectangle&#10;&#10;Description automatically generated">
            <a:extLst>
              <a:ext uri="{FF2B5EF4-FFF2-40B4-BE49-F238E27FC236}">
                <a16:creationId xmlns:a16="http://schemas.microsoft.com/office/drawing/2014/main" id="{478B62FF-F4D7-1F42-9BC1-6F64734E2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97" y="2038350"/>
            <a:ext cx="8952234" cy="465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ZAC-24-6: </a:t>
            </a:r>
            <a:r>
              <a:rPr lang="en-US" sz="3500" dirty="0"/>
              <a:t>Official Zoning Map No. SCZ-12 (property location indicated by red arrow</a:t>
            </a:r>
            <a:endParaRPr lang="en-VI" sz="3500" dirty="0"/>
          </a:p>
        </p:txBody>
      </p:sp>
      <p:pic>
        <p:nvPicPr>
          <p:cNvPr id="6" name="Picture 5" descr="A map of different colored squares&#10;&#10;Description automatically generated">
            <a:extLst>
              <a:ext uri="{FF2B5EF4-FFF2-40B4-BE49-F238E27FC236}">
                <a16:creationId xmlns:a16="http://schemas.microsoft.com/office/drawing/2014/main" id="{7EFF8E6F-94AC-4117-641C-11780F79B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89" r="6598"/>
          <a:stretch/>
        </p:blipFill>
        <p:spPr bwMode="auto">
          <a:xfrm>
            <a:off x="2398601" y="1853248"/>
            <a:ext cx="7865540" cy="4906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495AB4FA-7E51-B5C4-E0B0-50347BC76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472" y="3528098"/>
            <a:ext cx="1088708" cy="563880"/>
          </a:xfrm>
          <a:prstGeom prst="leftArrow">
            <a:avLst>
              <a:gd name="adj1" fmla="val 50000"/>
              <a:gd name="adj2" fmla="val 4609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70E8-744F-76DE-F174-A4C47F1E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ZAC-24-6: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 arrow shows location of Monitoring Well No. 621/red flag in fence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F7BCB8B0-0E06-2141-5B6A-BAA9C5BE9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02" t="9158" r="46488" b="55092"/>
          <a:stretch/>
        </p:blipFill>
        <p:spPr bwMode="auto">
          <a:xfrm>
            <a:off x="946783" y="1853248"/>
            <a:ext cx="4511853" cy="4626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D3E79519-EF6B-41A8-6DF8-42C30799192F}"/>
              </a:ext>
            </a:extLst>
          </p:cNvPr>
          <p:cNvSpPr/>
          <p:nvPr/>
        </p:nvSpPr>
        <p:spPr>
          <a:xfrm>
            <a:off x="4890637" y="5529813"/>
            <a:ext cx="457835" cy="3543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VI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E16A831-521F-4499-8035-86235F3AC8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43" t="5179" r="17298" b="8251"/>
          <a:stretch/>
        </p:blipFill>
        <p:spPr bwMode="auto">
          <a:xfrm>
            <a:off x="5899998" y="1853248"/>
            <a:ext cx="6209364" cy="4626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667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ZAC-24-6: Conceptual drawing of proposed development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E5BEA-347C-8B2F-38D6-DCA085252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4" t="16256" r="20231" b="10443"/>
          <a:stretch/>
        </p:blipFill>
        <p:spPr bwMode="auto">
          <a:xfrm>
            <a:off x="1821180" y="1853248"/>
            <a:ext cx="6431280" cy="4968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33ec64d753551fa98639fc49695a0daa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a56f33e463766de7ef077823e1b6e9e2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Props1.xml><?xml version="1.0" encoding="utf-8"?>
<ds:datastoreItem xmlns:ds="http://schemas.openxmlformats.org/officeDocument/2006/customXml" ds:itemID="{8208081D-24AC-4B00-A78C-6FD55F017DE0}"/>
</file>

<file path=customXml/itemProps2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</TotalTime>
  <Words>63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Times New Roman</vt:lpstr>
      <vt:lpstr>Wingdings 3</vt:lpstr>
      <vt:lpstr>Ion</vt:lpstr>
      <vt:lpstr>ZAC-24-6: Photo of current site condition- undeveloped land </vt:lpstr>
      <vt:lpstr>ZAC-24-6: MapGeo aerial view of property (marked in red)</vt:lpstr>
      <vt:lpstr>ZAC-24-6: Official Zoning Map No. SCZ-12 (property location indicated by red arrow</vt:lpstr>
      <vt:lpstr>ZAC-24-6: Red arrow shows location of Monitoring Well No. 621/red flag in fence </vt:lpstr>
      <vt:lpstr>ZAC-24-6: Conceptual drawing of proposed development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16</cp:revision>
  <dcterms:created xsi:type="dcterms:W3CDTF">2024-01-29T15:11:28Z</dcterms:created>
  <dcterms:modified xsi:type="dcterms:W3CDTF">2024-06-14T14:16:10Z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