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8/5/2024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8/5/2024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8/5/2024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8/5/2024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8/5/2024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8/5/2024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8/5/2024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8/5/2024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8/5/2024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8/5/2024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8/5/2024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8/5/2024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8/5/2024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8/5/2024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8/5/2024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8/5/2024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8/5/2024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8/5/2024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ZAT-24-8: </a:t>
            </a:r>
            <a:r>
              <a:rPr lang="en-US" sz="3500" dirty="0"/>
              <a:t>Photo of 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site condition- undeveloped lot located behind the Paragon Medical Building and the Lockhart Family cemetery</a:t>
            </a: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FAEADEE-6191-A3DE-2716-6A5ABF99D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8" t="5318" r="31863" b="8707"/>
          <a:stretch/>
        </p:blipFill>
        <p:spPr bwMode="auto">
          <a:xfrm>
            <a:off x="4600574" y="2168395"/>
            <a:ext cx="3468605" cy="4629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07A4-91F0-A922-CA47-6BCDA97F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ZAT-24-8: MapGeo aerial view of property (marked in red)</a:t>
            </a:r>
            <a:endParaRPr lang="en-V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A5E85-0714-2765-8D5C-76318C236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1853247"/>
            <a:ext cx="11092801" cy="4772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1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ZAT-24-8: </a:t>
            </a:r>
            <a:r>
              <a:rPr lang="en-US" sz="3500" dirty="0"/>
              <a:t>Official Zoning Map No. STZ-7 (property location indicated by red X)</a:t>
            </a:r>
            <a:endParaRPr lang="en-VI" sz="3500" dirty="0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3485E62-1638-E199-0AFC-AD7FC9DE1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0" t="16278" r="6059" b="7995"/>
          <a:stretch/>
        </p:blipFill>
        <p:spPr bwMode="auto">
          <a:xfrm>
            <a:off x="2141166" y="1853248"/>
            <a:ext cx="7909668" cy="4986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ZAT-24-8: </a:t>
            </a:r>
            <a:r>
              <a:rPr lang="en-US" sz="3500" dirty="0"/>
              <a:t>Proposed site plan layout</a:t>
            </a:r>
            <a:endParaRPr lang="en-VI" sz="3500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844D540-2FE8-414E-590F-CBD2BC45C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2" t="6412" r="39222" b="14587"/>
          <a:stretch/>
        </p:blipFill>
        <p:spPr bwMode="auto">
          <a:xfrm>
            <a:off x="2141165" y="1152983"/>
            <a:ext cx="5717499" cy="5599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1732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9c2a6e08bc4b17a27ada767828420bc9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703d5c6a111d1ae50ddb3b99e649962f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customXml/itemProps2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F58F32-7079-4B91-BA4F-9C748A548237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280</TotalTime>
  <Words>55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Century Gothic</vt:lpstr>
      <vt:lpstr>Times New Roman</vt:lpstr>
      <vt:lpstr>Wingdings 3</vt:lpstr>
      <vt:lpstr>Ion</vt:lpstr>
      <vt:lpstr>ZAT-24-8: Photo of current site condition- undeveloped lot located behind the Paragon Medical Building and the Lockhart Family cemetery </vt:lpstr>
      <vt:lpstr>ZAT-24-8: MapGeo aerial view of property (marked in red)</vt:lpstr>
      <vt:lpstr>ZAT-24-8: Official Zoning Map No. STZ-7 (property location indicated by red X)</vt:lpstr>
      <vt:lpstr>ZAT-24-8: Proposed site plan layout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18</cp:revision>
  <dcterms:created xsi:type="dcterms:W3CDTF">2024-01-29T15:11:28Z</dcterms:created>
  <dcterms:modified xsi:type="dcterms:W3CDTF">2024-08-05T14:08:08Z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