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7/8/2024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ZAT-24-7: Photos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C4477-B7B8-D855-139E-F7AC17DC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" y="1152983"/>
            <a:ext cx="6389836" cy="4819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3E4ED-B764-CCBE-7ED5-269B4646E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 bwMode="auto">
          <a:xfrm>
            <a:off x="7102621" y="1152983"/>
            <a:ext cx="4712759" cy="4819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ZAT-24-7: MapGeo aerial view of property (marked in red)</a:t>
            </a: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76AA-92B9-9BCD-51DE-15A2D4F0C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" y="1853248"/>
            <a:ext cx="4702999" cy="4757102"/>
          </a:xfrm>
          <a:prstGeom prst="rect">
            <a:avLst/>
          </a:prstGeom>
        </p:spPr>
      </p:pic>
      <p:pic>
        <p:nvPicPr>
          <p:cNvPr id="5" name="Picture 4" descr="A close up of a paper&#10;&#10;Description automatically generated">
            <a:extLst>
              <a:ext uri="{FF2B5EF4-FFF2-40B4-BE49-F238E27FC236}">
                <a16:creationId xmlns:a16="http://schemas.microsoft.com/office/drawing/2014/main" id="{0FD53749-DEAD-74AB-890E-A094310C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63" y="1853248"/>
            <a:ext cx="4842967" cy="482377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E39AEE0-4D4F-135D-4F57-A5C3A52D4F93}"/>
              </a:ext>
            </a:extLst>
          </p:cNvPr>
          <p:cNvSpPr/>
          <p:nvPr/>
        </p:nvSpPr>
        <p:spPr>
          <a:xfrm>
            <a:off x="8384222" y="2624772"/>
            <a:ext cx="357505" cy="484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ZAT-24-7: </a:t>
            </a:r>
            <a:r>
              <a:rPr lang="en-US" sz="3500" dirty="0"/>
              <a:t>Official Zoning Map No. STZ-9 (property location indicated by red X)</a:t>
            </a:r>
            <a:endParaRPr lang="en-VI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3FC9B-7482-6C97-FFFF-842F4BAD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2" y="1788478"/>
            <a:ext cx="5587048" cy="4798779"/>
          </a:xfrm>
          <a:prstGeom prst="rect">
            <a:avLst/>
          </a:prstGeom>
        </p:spPr>
      </p:pic>
      <p:pic>
        <p:nvPicPr>
          <p:cNvPr id="6" name="Graphic 8" descr="Close with solid fill">
            <a:extLst>
              <a:ext uri="{FF2B5EF4-FFF2-40B4-BE49-F238E27FC236}">
                <a16:creationId xmlns:a16="http://schemas.microsoft.com/office/drawing/2014/main" id="{25B8E89D-E5A4-2E76-F77F-72F53FA2F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5378471" y="5034751"/>
            <a:ext cx="641970" cy="6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ZAT-24-7: </a:t>
            </a:r>
            <a:r>
              <a:rPr lang="en-US" sz="3500" dirty="0"/>
              <a:t>Proposed site plan layout</a:t>
            </a:r>
            <a:endParaRPr lang="en-VI" sz="3500" dirty="0"/>
          </a:p>
        </p:txBody>
      </p:sp>
      <p:pic>
        <p:nvPicPr>
          <p:cNvPr id="4" name="Picture 3" descr="A computer screen shot of a map&#10;&#10;Description automatically generated">
            <a:extLst>
              <a:ext uri="{FF2B5EF4-FFF2-40B4-BE49-F238E27FC236}">
                <a16:creationId xmlns:a16="http://schemas.microsoft.com/office/drawing/2014/main" id="{88F3A8D4-D973-36C8-755C-28E4F3534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7" t="41427" r="42761" b="9473"/>
          <a:stretch/>
        </p:blipFill>
        <p:spPr bwMode="auto">
          <a:xfrm>
            <a:off x="774065" y="1316645"/>
            <a:ext cx="4946134" cy="448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computer screen shot of a map&#10;&#10;Description automatically generated">
            <a:extLst>
              <a:ext uri="{FF2B5EF4-FFF2-40B4-BE49-F238E27FC236}">
                <a16:creationId xmlns:a16="http://schemas.microsoft.com/office/drawing/2014/main" id="{562B7DCE-90F1-397C-2098-41BA4711D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53" t="38229" r="14668" b="26007"/>
          <a:stretch/>
        </p:blipFill>
        <p:spPr bwMode="auto">
          <a:xfrm>
            <a:off x="5971422" y="1316645"/>
            <a:ext cx="6124966" cy="448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73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793CBB-E2C8-45D6-B956-4403F4D38E94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ZAT-24-7: Photos of current site condition </vt:lpstr>
      <vt:lpstr>ZAT-24-7: MapGeo aerial view of property (marked in red)</vt:lpstr>
      <vt:lpstr>ZAT-24-7: Official Zoning Map No. STZ-9 (property location indicated by red X)</vt:lpstr>
      <vt:lpstr>ZAT-24-7: Proposed site plan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14</cp:revision>
  <dcterms:created xsi:type="dcterms:W3CDTF">2024-01-29T15:11:28Z</dcterms:created>
  <dcterms:modified xsi:type="dcterms:W3CDTF">2024-07-08T13:13:31Z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