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7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2334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6498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84287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81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48979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6796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5408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18810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185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13687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01362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53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4586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24185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97912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479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33021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0CF38C-F595-4C93-A0D0-746E3BB17D11}" type="datetimeFigureOut">
              <a:rPr lang="en-VI" smtClean="0"/>
              <a:t>09/17/2024</a:t>
            </a:fld>
            <a:endParaRPr lang="en-V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V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5FE3-0CE2-462D-9D36-47648B666A8A}" type="slidenum">
              <a:rPr lang="en-VI" smtClean="0"/>
              <a:t>‹#›</a:t>
            </a:fld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143841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C2176-0AF8-9174-B913-88C19CCB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ZAT-24-7: Photos of 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 site condition</a:t>
            </a:r>
            <a:br>
              <a:rPr lang="en-VI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V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3C4477-B7B8-D855-139E-F7AC17DC7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6" y="1152983"/>
            <a:ext cx="6389836" cy="4819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03E4ED-B764-CCBE-7ED5-269B4646E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8" b="3718"/>
          <a:stretch>
            <a:fillRect/>
          </a:stretch>
        </p:blipFill>
        <p:spPr bwMode="auto">
          <a:xfrm>
            <a:off x="7102621" y="1152983"/>
            <a:ext cx="4712759" cy="4819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031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07A4-91F0-A922-CA47-6BCDA97F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ZAT-24-7: MapGeo aerial view of property (marked in red)</a:t>
            </a:r>
            <a:endParaRPr lang="en-V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9976AA-92B9-9BCD-51DE-15A2D4F0C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" y="1853248"/>
            <a:ext cx="4702999" cy="4757102"/>
          </a:xfrm>
          <a:prstGeom prst="rect">
            <a:avLst/>
          </a:prstGeom>
        </p:spPr>
      </p:pic>
      <p:pic>
        <p:nvPicPr>
          <p:cNvPr id="5" name="Picture 4" descr="A close up of a paper&#10;&#10;Description automatically generated">
            <a:extLst>
              <a:ext uri="{FF2B5EF4-FFF2-40B4-BE49-F238E27FC236}">
                <a16:creationId xmlns:a16="http://schemas.microsoft.com/office/drawing/2014/main" id="{0FD53749-DEAD-74AB-890E-A094310CD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63" y="1853248"/>
            <a:ext cx="4842967" cy="4823777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1E39AEE0-4D4F-135D-4F57-A5C3A52D4F93}"/>
              </a:ext>
            </a:extLst>
          </p:cNvPr>
          <p:cNvSpPr/>
          <p:nvPr/>
        </p:nvSpPr>
        <p:spPr>
          <a:xfrm>
            <a:off x="8384222" y="2624772"/>
            <a:ext cx="357505" cy="4845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VI"/>
          </a:p>
        </p:txBody>
      </p:sp>
    </p:spTree>
    <p:extLst>
      <p:ext uri="{BB962C8B-B14F-4D97-AF65-F5344CB8AC3E}">
        <p14:creationId xmlns:p14="http://schemas.microsoft.com/office/powerpoint/2010/main" val="252611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ZAT-24-7: </a:t>
            </a:r>
            <a:r>
              <a:rPr lang="en-US" sz="3500" dirty="0"/>
              <a:t>Official Zoning Map No. STZ-9 (property location indicated by red X)</a:t>
            </a:r>
            <a:endParaRPr lang="en-VI" sz="3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53FC9B-7482-6C97-FFFF-842F4BADE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002" y="1788478"/>
            <a:ext cx="5587048" cy="4798779"/>
          </a:xfrm>
          <a:prstGeom prst="rect">
            <a:avLst/>
          </a:prstGeom>
        </p:spPr>
      </p:pic>
      <p:pic>
        <p:nvPicPr>
          <p:cNvPr id="6" name="Graphic 8" descr="Close with solid fill">
            <a:extLst>
              <a:ext uri="{FF2B5EF4-FFF2-40B4-BE49-F238E27FC236}">
                <a16:creationId xmlns:a16="http://schemas.microsoft.com/office/drawing/2014/main" id="{25B8E89D-E5A4-2E76-F77F-72F53FA2FD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38485">
            <a:off x="5378471" y="5034751"/>
            <a:ext cx="641970" cy="64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9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2B03-8256-82C0-D491-F505A7C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ZAT-24-7: </a:t>
            </a:r>
            <a:r>
              <a:rPr lang="en-US" sz="3500" dirty="0"/>
              <a:t>Proposed site plan layout</a:t>
            </a:r>
            <a:endParaRPr lang="en-VI" sz="3500" dirty="0"/>
          </a:p>
        </p:txBody>
      </p:sp>
      <p:pic>
        <p:nvPicPr>
          <p:cNvPr id="4" name="Picture 3" descr="A computer screen shot of a map&#10;&#10;Description automatically generated">
            <a:extLst>
              <a:ext uri="{FF2B5EF4-FFF2-40B4-BE49-F238E27FC236}">
                <a16:creationId xmlns:a16="http://schemas.microsoft.com/office/drawing/2014/main" id="{88F3A8D4-D973-36C8-755C-28E4F3534E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77" t="41427" r="42761" b="9473"/>
          <a:stretch/>
        </p:blipFill>
        <p:spPr bwMode="auto">
          <a:xfrm>
            <a:off x="774065" y="1316645"/>
            <a:ext cx="4946134" cy="4484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computer screen shot of a map&#10;&#10;Description automatically generated">
            <a:extLst>
              <a:ext uri="{FF2B5EF4-FFF2-40B4-BE49-F238E27FC236}">
                <a16:creationId xmlns:a16="http://schemas.microsoft.com/office/drawing/2014/main" id="{562B7DCE-90F1-397C-2098-41BA4711D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53" t="38229" r="14668" b="26007"/>
          <a:stretch/>
        </p:blipFill>
        <p:spPr bwMode="auto">
          <a:xfrm>
            <a:off x="5971422" y="1316645"/>
            <a:ext cx="6124966" cy="4484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1732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303be76-a21b-435d-acdf-92336853eeb4">
      <Terms xmlns="http://schemas.microsoft.com/office/infopath/2007/PartnerControls"/>
    </lcf76f155ced4ddcb4097134ff3c332f>
    <TaxCatchAll xmlns="801241f0-4896-485f-8b7f-bcfe61e4811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DAB832DD9514C890CFED3E2923070" ma:contentTypeVersion="17" ma:contentTypeDescription="Create a new document." ma:contentTypeScope="" ma:versionID="9c2a6e08bc4b17a27ada767828420bc9">
  <xsd:schema xmlns:xsd="http://www.w3.org/2001/XMLSchema" xmlns:xs="http://www.w3.org/2001/XMLSchema" xmlns:p="http://schemas.microsoft.com/office/2006/metadata/properties" xmlns:ns1="http://schemas.microsoft.com/sharepoint/v3" xmlns:ns2="f303be76-a21b-435d-acdf-92336853eeb4" xmlns:ns3="801241f0-4896-485f-8b7f-bcfe61e4811a" targetNamespace="http://schemas.microsoft.com/office/2006/metadata/properties" ma:root="true" ma:fieldsID="703d5c6a111d1ae50ddb3b99e649962f" ns1:_="" ns2:_="" ns3:_="">
    <xsd:import namespace="http://schemas.microsoft.com/sharepoint/v3"/>
    <xsd:import namespace="f303be76-a21b-435d-acdf-92336853eeb4"/>
    <xsd:import namespace="801241f0-4896-485f-8b7f-bcfe61e481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3be76-a21b-435d-acdf-92336853ee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16ce7a5-80b3-467b-b812-4570f4befe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41f0-4896-485f-8b7f-bcfe61e481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985a9c-afcb-4c80-a371-45031d08e3f1}" ma:internalName="TaxCatchAll" ma:showField="CatchAllData" ma:web="801241f0-4896-485f-8b7f-bcfe61e481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CAFB6F-4C13-43D1-A228-FF18427CC3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19F80A-BAB4-4818-9C9F-EB01E2DA6C33}">
  <ds:schemaRefs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fee165b-61ad-48b7-a730-e10734a5b554"/>
    <ds:schemaRef ds:uri="cc98b0da-e75b-425e-a63f-6628c6f52b17"/>
    <ds:schemaRef ds:uri="f303be76-a21b-435d-acdf-92336853eeb4"/>
    <ds:schemaRef ds:uri="801241f0-4896-485f-8b7f-bcfe61e4811a"/>
  </ds:schemaRefs>
</ds:datastoreItem>
</file>

<file path=customXml/itemProps3.xml><?xml version="1.0" encoding="utf-8"?>
<ds:datastoreItem xmlns:ds="http://schemas.openxmlformats.org/officeDocument/2006/customXml" ds:itemID="{63793CBB-E2C8-45D6-B956-4403F4D38E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303be76-a21b-435d-acdf-92336853eeb4"/>
    <ds:schemaRef ds:uri="801241f0-4896-485f-8b7f-bcfe61e481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91</TotalTime>
  <Words>42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Ion</vt:lpstr>
      <vt:lpstr>ZAT-24-7: Photos of current site condition </vt:lpstr>
      <vt:lpstr>ZAT-24-7: MapGeo aerial view of property (marked in red)</vt:lpstr>
      <vt:lpstr>ZAT-24-7: Official Zoning Map No. STZ-9 (property location indicated by red X)</vt:lpstr>
      <vt:lpstr>ZAT-24-7: Proposed site plan layout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ZAT-24-1: Photo of current site condition</dc:title>
  <dc:creator>Leia LaPlace</dc:creator>
  <cp:lastModifiedBy>Leia Laplace</cp:lastModifiedBy>
  <cp:revision>15</cp:revision>
  <dcterms:created xsi:type="dcterms:W3CDTF">2024-01-29T15:11:28Z</dcterms:created>
  <dcterms:modified xsi:type="dcterms:W3CDTF">2024-09-17T19:19:24Z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0x0101009E3DAB832DD9514C890CFED3E2923070</vt:lpwstr>
  </property>
</Properties>
</file>