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ZAT-24-6: Photo of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site condition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E5903B0-F338-9D62-E503-CCA6DDE99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36" t="33931" r="39979" b="15424"/>
          <a:stretch/>
        </p:blipFill>
        <p:spPr bwMode="auto">
          <a:xfrm>
            <a:off x="1181633" y="1235242"/>
            <a:ext cx="7838868" cy="5170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ZAT-24-6: </a:t>
            </a:r>
            <a:r>
              <a:rPr lang="en-US" dirty="0" err="1"/>
              <a:t>MapGeo</a:t>
            </a:r>
            <a:r>
              <a:rPr lang="en-US" dirty="0"/>
              <a:t> aerial view of property (marked in red)</a:t>
            </a:r>
            <a:endParaRPr lang="en-VI" dirty="0"/>
          </a:p>
        </p:txBody>
      </p:sp>
      <p:pic>
        <p:nvPicPr>
          <p:cNvPr id="4" name="Picture 3" descr="Aerial view of a road with a red marker on it">
            <a:extLst>
              <a:ext uri="{FF2B5EF4-FFF2-40B4-BE49-F238E27FC236}">
                <a16:creationId xmlns:a16="http://schemas.microsoft.com/office/drawing/2014/main" id="{D9DE0675-4CB0-9544-FA23-92FD2472B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58" y="1853248"/>
            <a:ext cx="9439469" cy="45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ZAT-24-6: </a:t>
            </a:r>
            <a:r>
              <a:rPr lang="en-US" sz="3500" dirty="0"/>
              <a:t>Official Zoning Map No. STZ-7 (property location indicated by red arrow)</a:t>
            </a:r>
            <a:endParaRPr lang="en-VI" sz="3500" dirty="0"/>
          </a:p>
        </p:txBody>
      </p:sp>
      <p:pic>
        <p:nvPicPr>
          <p:cNvPr id="4" name="Picture 3" descr="A map of a neighborhood">
            <a:extLst>
              <a:ext uri="{FF2B5EF4-FFF2-40B4-BE49-F238E27FC236}">
                <a16:creationId xmlns:a16="http://schemas.microsoft.com/office/drawing/2014/main" id="{F5DFAF83-03DC-20D4-4FA8-1C3C238AE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76" y="1965543"/>
            <a:ext cx="7691939" cy="4644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6AD89CB5-D82C-0F2B-02D1-864FAAA78E5D}"/>
              </a:ext>
            </a:extLst>
          </p:cNvPr>
          <p:cNvSpPr/>
          <p:nvPr/>
        </p:nvSpPr>
        <p:spPr>
          <a:xfrm>
            <a:off x="7035382" y="3429000"/>
            <a:ext cx="392113" cy="3660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79A485-834C-4887-97C1-53D5CCE0B1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03be76-a21b-435d-acdf-92336853eeb4"/>
    <ds:schemaRef ds:uri="801241f0-4896-485f-8b7f-bcfe61e48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  <ds:schemaRef ds:uri="f303be76-a21b-435d-acdf-92336853eeb4"/>
    <ds:schemaRef ds:uri="801241f0-4896-485f-8b7f-bcfe61e4811a"/>
  </ds:schemaRefs>
</ds:datastoreItem>
</file>

<file path=customXml/itemProps3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</TotalTime>
  <Words>36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Ion</vt:lpstr>
      <vt:lpstr>ZAT-24-6: Photo of current site condition </vt:lpstr>
      <vt:lpstr>ZAT-24-6: MapGeo aerial view of property (marked in red)</vt:lpstr>
      <vt:lpstr>ZAT-24-6: Official Zoning Map No. STZ-7 (property location indicated by red arrow)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13</cp:revision>
  <dcterms:created xsi:type="dcterms:W3CDTF">2024-01-29T15:11:28Z</dcterms:created>
  <dcterms:modified xsi:type="dcterms:W3CDTF">2024-09-17T19:18:18Z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