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7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233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6498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84287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81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8979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796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5408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18810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18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687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1362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530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45865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24185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97912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479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3021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841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2176-0AF8-9174-B913-88C19CCB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ZAJ-24-4: Photo of 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 site condition- undeveloped land</a:t>
            </a: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6" name="Picture 5" descr="Aerial view of a land">
            <a:extLst>
              <a:ext uri="{FF2B5EF4-FFF2-40B4-BE49-F238E27FC236}">
                <a16:creationId xmlns:a16="http://schemas.microsoft.com/office/drawing/2014/main" id="{A379A6AB-24FB-273F-BB58-BDC5390E7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521" y="1853248"/>
            <a:ext cx="6860206" cy="4730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31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07A4-91F0-A922-CA47-6BCDA97F8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ZAJ-24-4: MapGeo aerial view of the subject properties</a:t>
            </a:r>
            <a:endParaRPr lang="en-VI" dirty="0"/>
          </a:p>
        </p:txBody>
      </p:sp>
      <p:pic>
        <p:nvPicPr>
          <p:cNvPr id="4" name="Picture 3" descr="A map of a forest&#10;&#10;Description automatically generated">
            <a:extLst>
              <a:ext uri="{FF2B5EF4-FFF2-40B4-BE49-F238E27FC236}">
                <a16:creationId xmlns:a16="http://schemas.microsoft.com/office/drawing/2014/main" id="{1A1DFA7C-6304-EB2E-AAAD-436FD9790B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21" t="24532" r="32589" b="6897"/>
          <a:stretch/>
        </p:blipFill>
        <p:spPr bwMode="auto">
          <a:xfrm>
            <a:off x="2141166" y="1853248"/>
            <a:ext cx="5501104" cy="48762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611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2B03-8256-82C0-D491-F505A7C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ZAJ-24-4: </a:t>
            </a:r>
            <a:r>
              <a:rPr lang="en-US" sz="3500" dirty="0"/>
              <a:t>Official Zoning Map No. SJZ-1 (properties’ location indicated by red X)</a:t>
            </a:r>
            <a:endParaRPr lang="en-VI" sz="3500" dirty="0"/>
          </a:p>
        </p:txBody>
      </p:sp>
      <p:pic>
        <p:nvPicPr>
          <p:cNvPr id="4" name="Picture 3" descr="A map of a city&#10;&#10;Description automatically generated">
            <a:extLst>
              <a:ext uri="{FF2B5EF4-FFF2-40B4-BE49-F238E27FC236}">
                <a16:creationId xmlns:a16="http://schemas.microsoft.com/office/drawing/2014/main" id="{07060900-DB15-340E-3F9D-CA7D9432E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853248"/>
            <a:ext cx="10971474" cy="4552034"/>
          </a:xfrm>
          <a:prstGeom prst="rect">
            <a:avLst/>
          </a:prstGeom>
        </p:spPr>
      </p:pic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22A3B584-EF4B-73C0-0762-D428ABA1B625}"/>
              </a:ext>
            </a:extLst>
          </p:cNvPr>
          <p:cNvSpPr/>
          <p:nvPr/>
        </p:nvSpPr>
        <p:spPr>
          <a:xfrm>
            <a:off x="8301056" y="4353865"/>
            <a:ext cx="483639" cy="6278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5569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6DE7-A37F-F7F7-8AD8-293CB3A2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ZAJ-24-4: </a:t>
            </a:r>
            <a:r>
              <a:rPr lang="en-US" sz="4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Conceptual drawing of proposed development</a:t>
            </a:r>
            <a:br>
              <a:rPr lang="en-V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80992E-0A31-AA5B-8A07-39B6D99B868B}"/>
              </a:ext>
            </a:extLst>
          </p:cNvPr>
          <p:cNvSpPr txBox="1"/>
          <p:nvPr/>
        </p:nvSpPr>
        <p:spPr>
          <a:xfrm>
            <a:off x="6403219" y="1740587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Phase 2</a:t>
            </a:r>
            <a:endParaRPr lang="en-V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1C1248-0023-AE2E-6F8C-4A9E833CC9AA}"/>
              </a:ext>
            </a:extLst>
          </p:cNvPr>
          <p:cNvSpPr txBox="1"/>
          <p:nvPr/>
        </p:nvSpPr>
        <p:spPr>
          <a:xfrm>
            <a:off x="2755604" y="1740587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Phase 1</a:t>
            </a:r>
            <a:endParaRPr lang="en-VI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CDB5823-BFB5-89B5-6719-D5471A6DDE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74" t="19098" r="5362" b="13579"/>
          <a:stretch/>
        </p:blipFill>
        <p:spPr bwMode="auto">
          <a:xfrm>
            <a:off x="1833800" y="2109919"/>
            <a:ext cx="6215164" cy="46434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7683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303be76-a21b-435d-acdf-92336853eeb4">
      <Terms xmlns="http://schemas.microsoft.com/office/infopath/2007/PartnerControls"/>
    </lcf76f155ced4ddcb4097134ff3c332f>
    <TaxCatchAll xmlns="801241f0-4896-485f-8b7f-bcfe61e4811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3DAB832DD9514C890CFED3E2923070" ma:contentTypeVersion="17" ma:contentTypeDescription="Create a new document." ma:contentTypeScope="" ma:versionID="33ec64d753551fa98639fc49695a0daa">
  <xsd:schema xmlns:xsd="http://www.w3.org/2001/XMLSchema" xmlns:xs="http://www.w3.org/2001/XMLSchema" xmlns:p="http://schemas.microsoft.com/office/2006/metadata/properties" xmlns:ns1="http://schemas.microsoft.com/sharepoint/v3" xmlns:ns2="f303be76-a21b-435d-acdf-92336853eeb4" xmlns:ns3="801241f0-4896-485f-8b7f-bcfe61e4811a" targetNamespace="http://schemas.microsoft.com/office/2006/metadata/properties" ma:root="true" ma:fieldsID="a56f33e463766de7ef077823e1b6e9e2" ns1:_="" ns2:_="" ns3:_="">
    <xsd:import namespace="http://schemas.microsoft.com/sharepoint/v3"/>
    <xsd:import namespace="f303be76-a21b-435d-acdf-92336853eeb4"/>
    <xsd:import namespace="801241f0-4896-485f-8b7f-bcfe61e481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3be76-a21b-435d-acdf-92336853ee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16ce7a5-80b3-467b-b812-4570f4befe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41f0-4896-485f-8b7f-bcfe61e481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985a9c-afcb-4c80-a371-45031d08e3f1}" ma:internalName="TaxCatchAll" ma:showField="CatchAllData" ma:web="801241f0-4896-485f-8b7f-bcfe61e481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CAFB6F-4C13-43D1-A228-FF18427CC3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19F80A-BAB4-4818-9C9F-EB01E2DA6C33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ee165b-61ad-48b7-a730-e10734a5b554"/>
    <ds:schemaRef ds:uri="cc98b0da-e75b-425e-a63f-6628c6f52b17"/>
    <ds:schemaRef ds:uri="f303be76-a21b-435d-acdf-92336853eeb4"/>
    <ds:schemaRef ds:uri="801241f0-4896-485f-8b7f-bcfe61e4811a"/>
  </ds:schemaRefs>
</ds:datastoreItem>
</file>

<file path=customXml/itemProps3.xml><?xml version="1.0" encoding="utf-8"?>
<ds:datastoreItem xmlns:ds="http://schemas.openxmlformats.org/officeDocument/2006/customXml" ds:itemID="{F4F8592E-3D9F-4EFC-84E8-BAFAC9AA20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303be76-a21b-435d-acdf-92336853eeb4"/>
    <ds:schemaRef ds:uri="801241f0-4896-485f-8b7f-bcfe61e481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79</TotalTime>
  <Words>48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Ion</vt:lpstr>
      <vt:lpstr>ZAJ-24-4: Photo of current site condition- undeveloped land </vt:lpstr>
      <vt:lpstr>ZAJ-24-4: MapGeo aerial view of the subject properties</vt:lpstr>
      <vt:lpstr>ZAJ-24-4: Official Zoning Map No. SJZ-1 (properties’ location indicated by red X)</vt:lpstr>
      <vt:lpstr>ZAJ-24-4: Conceptual drawing of proposed development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ZAT-24-1: Photo of current site condition</dc:title>
  <dc:creator>Leia LaPlace</dc:creator>
  <cp:lastModifiedBy>Leia Laplace</cp:lastModifiedBy>
  <cp:revision>18</cp:revision>
  <dcterms:created xsi:type="dcterms:W3CDTF">2024-01-29T15:11:28Z</dcterms:created>
  <dcterms:modified xsi:type="dcterms:W3CDTF">2024-09-17T18:24:20Z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0x0101009E3DAB832DD9514C890CFED3E2923070</vt:lpwstr>
  </property>
</Properties>
</file>