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11/13/2024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ZAC-24-7: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CDE3E-DF63-1DA3-1ABD-27E1F9A40D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34" t="30591" r="13811" b="23266"/>
          <a:stretch/>
        </p:blipFill>
        <p:spPr>
          <a:xfrm>
            <a:off x="646110" y="1152983"/>
            <a:ext cx="11196119" cy="55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ZAC-24-7: </a:t>
            </a:r>
            <a:r>
              <a:rPr lang="en-US" dirty="0" err="1"/>
              <a:t>MapGeo</a:t>
            </a:r>
            <a:r>
              <a:rPr lang="en-US" dirty="0"/>
              <a:t> aerial view of properties (marked in red)</a:t>
            </a:r>
            <a:endParaRPr lang="en-VI" dirty="0"/>
          </a:p>
        </p:txBody>
      </p:sp>
      <p:pic>
        <p:nvPicPr>
          <p:cNvPr id="3" name="Picture 2" descr="A map of land with red points&#10;&#10;Description automatically generated">
            <a:extLst>
              <a:ext uri="{FF2B5EF4-FFF2-40B4-BE49-F238E27FC236}">
                <a16:creationId xmlns:a16="http://schemas.microsoft.com/office/drawing/2014/main" id="{56B4A8D2-FCF8-18A7-8879-57E2B369C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92" t="23932" r="20729" b="6047"/>
          <a:stretch/>
        </p:blipFill>
        <p:spPr bwMode="auto">
          <a:xfrm>
            <a:off x="2141166" y="1853248"/>
            <a:ext cx="6757829" cy="5004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ZAC-24-7: </a:t>
            </a:r>
            <a:r>
              <a:rPr lang="en-US" sz="3500" dirty="0"/>
              <a:t>Official Zoning Map No. SCZ-11 (properties location indicated by red X</a:t>
            </a:r>
            <a:endParaRPr lang="en-VI" sz="3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32CCB-6CD6-40F6-3A54-D61681295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057" t="20532" r="28443" b="21954"/>
          <a:stretch/>
        </p:blipFill>
        <p:spPr>
          <a:xfrm>
            <a:off x="4182255" y="1853248"/>
            <a:ext cx="3357797" cy="482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ZAC-24-7: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EB09B-A7A1-5A06-79EB-030083FD7F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03" t="14628" r="13811" b="19329"/>
          <a:stretch/>
        </p:blipFill>
        <p:spPr>
          <a:xfrm>
            <a:off x="1725403" y="1152982"/>
            <a:ext cx="7958243" cy="56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C81AB7-8109-4DB6-A9C1-A903D0DD8177}"/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3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</TotalTime>
  <Words>33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3</vt:lpstr>
      <vt:lpstr>Ion</vt:lpstr>
      <vt:lpstr>ZAC-24-7: </vt:lpstr>
      <vt:lpstr>ZAC-24-7: MapGeo aerial view of properties (marked in red)</vt:lpstr>
      <vt:lpstr>ZAC-24-7: Official Zoning Map No. SCZ-11 (properties location indicated by red X</vt:lpstr>
      <vt:lpstr>ZAC-24-7: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17</cp:revision>
  <dcterms:created xsi:type="dcterms:W3CDTF">2024-01-29T15:11:28Z</dcterms:created>
  <dcterms:modified xsi:type="dcterms:W3CDTF">2024-11-13T14:36:05Z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