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10/10/2024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10/10/2024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10/10/2024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10/10/2024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10/10/2024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10/10/2024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10/10/2024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10/10/2024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10/10/2024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10/10/2024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10/10/2024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10/10/2024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10/10/2024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10/10/2024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10/10/2024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10/10/2024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10/10/2024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10/10/2024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ZAT-24-9: </a:t>
            </a:r>
            <a:r>
              <a:rPr lang="en-US" sz="3500" dirty="0"/>
              <a:t>Photo of 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site condition</a:t>
            </a: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 descr="A yellow line on a field&#10;&#10;Description automatically generated with medium confidence">
            <a:extLst>
              <a:ext uri="{FF2B5EF4-FFF2-40B4-BE49-F238E27FC236}">
                <a16:creationId xmlns:a16="http://schemas.microsoft.com/office/drawing/2014/main" id="{1ED82654-7CE3-68C4-1E3F-CBAB8EC4B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152982"/>
            <a:ext cx="11009998" cy="475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07A4-91F0-A922-CA47-6BCDA97F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ZAT-24-9: MapGeo aerial view of property (marked in red)</a:t>
            </a:r>
            <a:endParaRPr lang="en-V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43884-DC1F-AAD6-8CB6-97CAA41DF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17" y="1853248"/>
            <a:ext cx="9973122" cy="4747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1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ZAT-24-9: </a:t>
            </a:r>
            <a:r>
              <a:rPr lang="en-US" sz="3500" dirty="0"/>
              <a:t>Official Zoning Map No. STZ-10 (property location indicated by red X)</a:t>
            </a:r>
            <a:endParaRPr lang="en-VI" sz="3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286F39-6FB4-0562-EE85-4F9A29A18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" y="1853248"/>
            <a:ext cx="9680987" cy="45520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F38CDF91-A430-1F43-5A01-2E6B6811E8EB}"/>
              </a:ext>
            </a:extLst>
          </p:cNvPr>
          <p:cNvSpPr/>
          <p:nvPr/>
        </p:nvSpPr>
        <p:spPr>
          <a:xfrm>
            <a:off x="7781886" y="4057106"/>
            <a:ext cx="472440" cy="44196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87CD-7979-DE53-7FA4-F6B24C278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ZAT-24-9: Conceptual</a:t>
            </a:r>
            <a:endParaRPr lang="en-VI" dirty="0"/>
          </a:p>
        </p:txBody>
      </p:sp>
      <p:pic>
        <p:nvPicPr>
          <p:cNvPr id="4" name="Content Placeholder 3" descr="A computer screen shot of a drawing&#10;&#10;Description automatically generated">
            <a:extLst>
              <a:ext uri="{FF2B5EF4-FFF2-40B4-BE49-F238E27FC236}">
                <a16:creationId xmlns:a16="http://schemas.microsoft.com/office/drawing/2014/main" id="{02F3AA8B-4D3F-E3CD-79CA-E62D24CFC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91" t="31678" r="38445" b="19233"/>
          <a:stretch/>
        </p:blipFill>
        <p:spPr bwMode="auto">
          <a:xfrm>
            <a:off x="856208" y="1226100"/>
            <a:ext cx="6920120" cy="5403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CE47A2-C739-2721-8B31-06DA87D1EEEB}"/>
              </a:ext>
            </a:extLst>
          </p:cNvPr>
          <p:cNvCxnSpPr/>
          <p:nvPr/>
        </p:nvCxnSpPr>
        <p:spPr>
          <a:xfrm flipH="1">
            <a:off x="6964680" y="2287905"/>
            <a:ext cx="1120140" cy="8153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 Box 2">
            <a:extLst>
              <a:ext uri="{FF2B5EF4-FFF2-40B4-BE49-F238E27FC236}">
                <a16:creationId xmlns:a16="http://schemas.microsoft.com/office/drawing/2014/main" id="{FE089D2F-DA00-A79D-9EAD-779B1559F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4819" y="2131695"/>
            <a:ext cx="2748021" cy="3124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FT</a:t>
            </a:r>
            <a:r>
              <a:rPr lang="en-V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SETBACK LINES</a:t>
            </a:r>
          </a:p>
        </p:txBody>
      </p:sp>
    </p:spTree>
    <p:extLst>
      <p:ext uri="{BB962C8B-B14F-4D97-AF65-F5344CB8AC3E}">
        <p14:creationId xmlns:p14="http://schemas.microsoft.com/office/powerpoint/2010/main" val="3601458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9c2a6e08bc4b17a27ada767828420bc9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703d5c6a111d1ae50ddb3b99e649962f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customXml/itemProps2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4271C9-D971-41DF-95D2-23CB9BEA0DDE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286</TotalTime>
  <Words>44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Century Gothic</vt:lpstr>
      <vt:lpstr>Times New Roman</vt:lpstr>
      <vt:lpstr>Wingdings 3</vt:lpstr>
      <vt:lpstr>Ion</vt:lpstr>
      <vt:lpstr>ZAT-24-9: Photo of current site condition </vt:lpstr>
      <vt:lpstr>ZAT-24-9: MapGeo aerial view of property (marked in red)</vt:lpstr>
      <vt:lpstr>ZAT-24-9: Official Zoning Map No. STZ-10 (property location indicated by red X)</vt:lpstr>
      <vt:lpstr>ZAT-24-9: Conceptual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21</cp:revision>
  <dcterms:created xsi:type="dcterms:W3CDTF">2024-01-29T15:11:28Z</dcterms:created>
  <dcterms:modified xsi:type="dcterms:W3CDTF">2024-10-10T22:14:08Z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