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7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10/4/2024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10/4/2024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10/4/2024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10/4/2024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10/4/2024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10/4/2024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10/4/2024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10/4/2024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10/4/2024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10/4/2024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10/4/2024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10/4/2024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10/4/2024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10/4/2024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10/4/2024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10/4/2024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10/4/2024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10/4/2024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ZAT-24-10: </a:t>
            </a:r>
            <a:r>
              <a:rPr lang="en-US" sz="3500" dirty="0"/>
              <a:t>Photo of 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 site condition- abandoned residence</a:t>
            </a: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29EF9B30-848F-4FC3-1172-BEE37C8E8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38" t="50522" r="29870" b="16092"/>
          <a:stretch/>
        </p:blipFill>
        <p:spPr bwMode="auto">
          <a:xfrm>
            <a:off x="2403893" y="1601536"/>
            <a:ext cx="6884486" cy="5051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07A4-91F0-A922-CA47-6BCDA97F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ZAT-24-10: MapGeo aerial view of property (marked in red)</a:t>
            </a:r>
            <a:endParaRPr lang="en-VI" dirty="0"/>
          </a:p>
        </p:txBody>
      </p:sp>
      <p:pic>
        <p:nvPicPr>
          <p:cNvPr id="3" name="Picture 2" descr="A map of a town&#10;&#10;Description automatically generated">
            <a:extLst>
              <a:ext uri="{FF2B5EF4-FFF2-40B4-BE49-F238E27FC236}">
                <a16:creationId xmlns:a16="http://schemas.microsoft.com/office/drawing/2014/main" id="{53DA8D91-7B9A-C5A5-55ED-3AC251CD8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4" t="20964" b="9967"/>
          <a:stretch/>
        </p:blipFill>
        <p:spPr bwMode="auto">
          <a:xfrm>
            <a:off x="407519" y="1853248"/>
            <a:ext cx="11376961" cy="45520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611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ZAT-24-10: </a:t>
            </a:r>
            <a:r>
              <a:rPr lang="en-US" sz="3500" dirty="0"/>
              <a:t>Official Zoning Map No. STZ-10 (property location indicated by red X)</a:t>
            </a:r>
            <a:endParaRPr lang="en-VI" sz="3500" dirty="0"/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88B50D6-E121-BD29-C1BC-356B657395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95" t="12341" r="38388" b="40066"/>
          <a:stretch/>
        </p:blipFill>
        <p:spPr bwMode="auto">
          <a:xfrm>
            <a:off x="3178776" y="1853248"/>
            <a:ext cx="4088297" cy="4881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0B9B3CC4-79FD-4A4F-93FE-39D01735A388}"/>
              </a:ext>
            </a:extLst>
          </p:cNvPr>
          <p:cNvSpPr/>
          <p:nvPr/>
        </p:nvSpPr>
        <p:spPr>
          <a:xfrm>
            <a:off x="4108116" y="4212105"/>
            <a:ext cx="254000" cy="23050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DAB832DD9514C890CFED3E2923070" ma:contentTypeVersion="17" ma:contentTypeDescription="Create a new document." ma:contentTypeScope="" ma:versionID="9c2a6e08bc4b17a27ada767828420bc9">
  <xsd:schema xmlns:xsd="http://www.w3.org/2001/XMLSchema" xmlns:xs="http://www.w3.org/2001/XMLSchema" xmlns:p="http://schemas.microsoft.com/office/2006/metadata/properties" xmlns:ns1="http://schemas.microsoft.com/sharepoint/v3" xmlns:ns2="f303be76-a21b-435d-acdf-92336853eeb4" xmlns:ns3="801241f0-4896-485f-8b7f-bcfe61e4811a" targetNamespace="http://schemas.microsoft.com/office/2006/metadata/properties" ma:root="true" ma:fieldsID="703d5c6a111d1ae50ddb3b99e649962f" ns1:_="" ns2:_="" ns3:_="">
    <xsd:import namespace="http://schemas.microsoft.com/sharepoint/v3"/>
    <xsd:import namespace="f303be76-a21b-435d-acdf-92336853eeb4"/>
    <xsd:import namespace="801241f0-4896-485f-8b7f-bcfe61e48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3be76-a21b-435d-acdf-92336853e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41f0-4896-485f-8b7f-bcfe61e481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985a9c-afcb-4c80-a371-45031d08e3f1}" ma:internalName="TaxCatchAll" ma:showField="CatchAllData" ma:web="801241f0-4896-485f-8b7f-bcfe61e48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303be76-a21b-435d-acdf-92336853eeb4">
      <Terms xmlns="http://schemas.microsoft.com/office/infopath/2007/PartnerControls"/>
    </lcf76f155ced4ddcb4097134ff3c332f>
    <TaxCatchAll xmlns="801241f0-4896-485f-8b7f-bcfe61e4811a" xsi:nil="true"/>
  </documentManagement>
</p:properties>
</file>

<file path=customXml/itemProps1.xml><?xml version="1.0" encoding="utf-8"?>
<ds:datastoreItem xmlns:ds="http://schemas.openxmlformats.org/officeDocument/2006/customXml" ds:itemID="{EBF091FE-7824-42DB-A4B6-0083414C500C}"/>
</file>

<file path=customXml/itemProps2.xml><?xml version="1.0" encoding="utf-8"?>
<ds:datastoreItem xmlns:ds="http://schemas.openxmlformats.org/officeDocument/2006/customXml" ds:itemID="{6ACAFB6F-4C13-43D1-A228-FF18427CC3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19F80A-BAB4-4818-9C9F-EB01E2DA6C33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ee165b-61ad-48b7-a730-e10734a5b554"/>
    <ds:schemaRef ds:uri="cc98b0da-e75b-425e-a63f-6628c6f52b1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282</TotalTime>
  <Words>38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Century Gothic</vt:lpstr>
      <vt:lpstr>Times New Roman</vt:lpstr>
      <vt:lpstr>Wingdings 3</vt:lpstr>
      <vt:lpstr>Ion</vt:lpstr>
      <vt:lpstr>ZAT-24-10: Photo of current site condition- abandoned residence </vt:lpstr>
      <vt:lpstr>ZAT-24-10: MapGeo aerial view of property (marked in red)</vt:lpstr>
      <vt:lpstr>ZAT-24-10: Official Zoning Map No. STZ-10 (property location indicated by red X)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Leia LaPlace</cp:lastModifiedBy>
  <cp:revision>20</cp:revision>
  <dcterms:created xsi:type="dcterms:W3CDTF">2024-01-29T15:11:28Z</dcterms:created>
  <dcterms:modified xsi:type="dcterms:W3CDTF">2024-10-04T19:23:34Z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0x0101009E3DAB832DD9514C890CFED3E2923070</vt:lpwstr>
  </property>
</Properties>
</file>