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1/30/2024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ZAJ-24-1: Photo of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site condition- hurricane damaged maintenance building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8E48C-EE0A-56E5-F0D7-CDB5CBD72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84" y="1853248"/>
            <a:ext cx="8595850" cy="47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ZAJ-24-1: </a:t>
            </a:r>
            <a:r>
              <a:rPr lang="en-US" dirty="0" err="1"/>
              <a:t>MapGeo</a:t>
            </a:r>
            <a:r>
              <a:rPr lang="en-US" dirty="0"/>
              <a:t> aerial view of property (marked in red)</a:t>
            </a:r>
            <a:endParaRPr lang="en-VI" dirty="0"/>
          </a:p>
        </p:txBody>
      </p:sp>
      <p:pic>
        <p:nvPicPr>
          <p:cNvPr id="5" name="Picture 4" descr="A map of a forest">
            <a:extLst>
              <a:ext uri="{FF2B5EF4-FFF2-40B4-BE49-F238E27FC236}">
                <a16:creationId xmlns:a16="http://schemas.microsoft.com/office/drawing/2014/main" id="{233B59F1-560D-AB53-57F8-45696E934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8" t="14059" r="15921" b="5038"/>
          <a:stretch/>
        </p:blipFill>
        <p:spPr bwMode="auto">
          <a:xfrm>
            <a:off x="2141166" y="1853248"/>
            <a:ext cx="6788234" cy="4903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ZAJ-24-1: </a:t>
            </a:r>
            <a:r>
              <a:rPr lang="en-US" sz="3500" dirty="0"/>
              <a:t>Official Zoning Map No. SJZ-1 (property location indicated by red X)</a:t>
            </a:r>
            <a:endParaRPr lang="en-VI" sz="3500" dirty="0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1D71B1D-A3DB-8A5C-B748-49AB849F1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3" t="35762" r="15498" b="10202"/>
          <a:stretch/>
        </p:blipFill>
        <p:spPr bwMode="auto">
          <a:xfrm>
            <a:off x="1090863" y="1853248"/>
            <a:ext cx="9563492" cy="4804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ZAJ-24-1: </a:t>
            </a:r>
            <a:r>
              <a:rPr lang="en-US" sz="4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 drawing of proposed maintenance building redevelopment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Content Placeholder 3" descr="A computer screen shot of a house">
            <a:extLst>
              <a:ext uri="{FF2B5EF4-FFF2-40B4-BE49-F238E27FC236}">
                <a16:creationId xmlns:a16="http://schemas.microsoft.com/office/drawing/2014/main" id="{56321EFE-4528-D61E-3C7F-98DFA0160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26" t="18498" r="46959" b="54613"/>
          <a:stretch/>
        </p:blipFill>
        <p:spPr bwMode="auto">
          <a:xfrm>
            <a:off x="184380" y="1853248"/>
            <a:ext cx="5931078" cy="3296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computer screen shot of a building">
            <a:extLst>
              <a:ext uri="{FF2B5EF4-FFF2-40B4-BE49-F238E27FC236}">
                <a16:creationId xmlns:a16="http://schemas.microsoft.com/office/drawing/2014/main" id="{63D66FF5-308C-C675-1BD3-3A15C5EA0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48" t="47848" r="12953" b="9719"/>
          <a:stretch/>
        </p:blipFill>
        <p:spPr bwMode="auto">
          <a:xfrm>
            <a:off x="6219482" y="4454558"/>
            <a:ext cx="5972518" cy="229114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259F4CEC9B2458035E347C3E27F24" ma:contentTypeVersion="22" ma:contentTypeDescription="Create a new document." ma:contentTypeScope="" ma:versionID="4c61feb7910bef5b0737f807e0873bf3">
  <xsd:schema xmlns:xsd="http://www.w3.org/2001/XMLSchema" xmlns:xs="http://www.w3.org/2001/XMLSchema" xmlns:p="http://schemas.microsoft.com/office/2006/metadata/properties" xmlns:ns1="http://schemas.microsoft.com/sharepoint/v3" xmlns:ns3="cc98b0da-e75b-425e-a63f-6628c6f52b17" xmlns:ns4="5fee165b-61ad-48b7-a730-e10734a5b554" targetNamespace="http://schemas.microsoft.com/office/2006/metadata/properties" ma:root="true" ma:fieldsID="0b1c6ea2ebe70b06079c8dff6ca6cfc6" ns1:_="" ns3:_="" ns4:_="">
    <xsd:import namespace="http://schemas.microsoft.com/sharepoint/v3"/>
    <xsd:import namespace="cc98b0da-e75b-425e-a63f-6628c6f52b17"/>
    <xsd:import namespace="5fee165b-61ad-48b7-a730-e10734a5b5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8b0da-e75b-425e-a63f-6628c6f52b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e165b-61ad-48b7-a730-e10734a5b5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6" nillable="true" ma:displayName="_activity" ma:hidden="true" ma:internalName="_activity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5fee165b-61ad-48b7-a730-e10734a5b554" xsi:nil="true"/>
  </documentManagement>
</p:properties>
</file>

<file path=customXml/itemProps1.xml><?xml version="1.0" encoding="utf-8"?>
<ds:datastoreItem xmlns:ds="http://schemas.openxmlformats.org/officeDocument/2006/customXml" ds:itemID="{7CD2F3E4-B5AF-4C73-8E7A-23C3E660F3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c98b0da-e75b-425e-a63f-6628c6f52b17"/>
    <ds:schemaRef ds:uri="5fee165b-61ad-48b7-a730-e10734a5b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</TotalTime>
  <Words>50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Century Gothic</vt:lpstr>
      <vt:lpstr>Times New Roman</vt:lpstr>
      <vt:lpstr>Wingdings 3</vt:lpstr>
      <vt:lpstr>Ion</vt:lpstr>
      <vt:lpstr>ZAJ-24-1: Photo of current site condition- hurricane damaged maintenance building </vt:lpstr>
      <vt:lpstr>ZAJ-24-1: MapGeo aerial view of property (marked in red)</vt:lpstr>
      <vt:lpstr>ZAJ-24-1: Official Zoning Map No. SJZ-1 (property location indicated by red X)</vt:lpstr>
      <vt:lpstr>ZAJ-24-1: Conceptual drawing of proposed maintenance building redevelopment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8</cp:revision>
  <dcterms:created xsi:type="dcterms:W3CDTF">2024-01-29T15:11:28Z</dcterms:created>
  <dcterms:modified xsi:type="dcterms:W3CDTF">2024-01-30T18:55:15Z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0x010100499259F4CEC9B2458035E347C3E27F24</vt:lpwstr>
  </property>
</Properties>
</file>