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3/12/2024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3/12/2024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3/12/2024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3/12/2024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3/12/2024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3/12/2024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3/12/2024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3/12/2024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3/12/2024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3/12/2024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3/12/2024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3/12/2024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3/12/2024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3/12/2024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3/12/2024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3/12/2024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3/12/2024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3/12/2024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ZAT-24-4: 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 of current site condition</a:t>
            </a: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10" name="Picture 9" descr="A black gated house&#10;&#10;Description automatically generated with medium confidence">
            <a:extLst>
              <a:ext uri="{FF2B5EF4-FFF2-40B4-BE49-F238E27FC236}">
                <a16:creationId xmlns:a16="http://schemas.microsoft.com/office/drawing/2014/main" id="{90BC2977-9D23-3B11-EB21-D3365B1579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83" y="1628107"/>
            <a:ext cx="6512008" cy="495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07A4-91F0-A922-CA47-6BCDA97F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ZAT-24-4: </a:t>
            </a:r>
            <a:r>
              <a:rPr lang="en-US" dirty="0" err="1"/>
              <a:t>MapGeo</a:t>
            </a:r>
            <a:r>
              <a:rPr lang="en-US" dirty="0"/>
              <a:t> aerial view of property (marked in red)</a:t>
            </a:r>
            <a:endParaRPr lang="en-VI" dirty="0"/>
          </a:p>
        </p:txBody>
      </p:sp>
      <p:pic>
        <p:nvPicPr>
          <p:cNvPr id="10" name="Content Placeholder 9" descr="An aerial view of a neighborhood&#10;&#10;Description automatically generated">
            <a:extLst>
              <a:ext uri="{FF2B5EF4-FFF2-40B4-BE49-F238E27FC236}">
                <a16:creationId xmlns:a16="http://schemas.microsoft.com/office/drawing/2014/main" id="{04EB700A-9F74-E37F-911D-AC843CE4D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97" y="1853248"/>
            <a:ext cx="7495002" cy="48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1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ZAT-24-4: </a:t>
            </a:r>
            <a:r>
              <a:rPr lang="en-US" sz="3500" dirty="0"/>
              <a:t>Official Zoning Map No. STZ-11 (property location indicated by red X)</a:t>
            </a:r>
            <a:endParaRPr lang="en-VI" sz="3500" dirty="0"/>
          </a:p>
        </p:txBody>
      </p:sp>
      <p:pic>
        <p:nvPicPr>
          <p:cNvPr id="10" name="Content Placeholder 9" descr="A map of a building&#10;&#10;Description automatically generated">
            <a:extLst>
              <a:ext uri="{FF2B5EF4-FFF2-40B4-BE49-F238E27FC236}">
                <a16:creationId xmlns:a16="http://schemas.microsoft.com/office/drawing/2014/main" id="{291304D1-910D-DEB5-DDF3-5AFF31343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1" y="1736133"/>
            <a:ext cx="6639220" cy="481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</TotalTime>
  <Words>36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Century Gothic</vt:lpstr>
      <vt:lpstr>Times New Roman</vt:lpstr>
      <vt:lpstr>Wingdings 3</vt:lpstr>
      <vt:lpstr>Ion</vt:lpstr>
      <vt:lpstr>ZAT-24-4: Photo of current site condition </vt:lpstr>
      <vt:lpstr>ZAT-24-4: MapGeo aerial view of property (marked in red)</vt:lpstr>
      <vt:lpstr>ZAT-24-4: Official Zoning Map No. STZ-11 (property location indicated by red X)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4</cp:revision>
  <dcterms:created xsi:type="dcterms:W3CDTF">2024-01-29T15:11:28Z</dcterms:created>
  <dcterms:modified xsi:type="dcterms:W3CDTF">2024-03-12T17:15:20Z</dcterms:modified>
</cp:coreProperties>
</file>