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4/12/2024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ZAJ-23-1: Photo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A938A11-05E3-7219-D1FF-36185CAFF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4" t="5318" r="31864" b="8116"/>
          <a:stretch/>
        </p:blipFill>
        <p:spPr bwMode="auto">
          <a:xfrm>
            <a:off x="3252159" y="1164176"/>
            <a:ext cx="4114705" cy="5555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ZAJ-23-1: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endParaRPr lang="en-VI" dirty="0"/>
          </a:p>
        </p:txBody>
      </p:sp>
      <p:pic>
        <p:nvPicPr>
          <p:cNvPr id="3" name="Picture 2" descr="A map of a green area&#10;&#10;Description automatically generated">
            <a:extLst>
              <a:ext uri="{FF2B5EF4-FFF2-40B4-BE49-F238E27FC236}">
                <a16:creationId xmlns:a16="http://schemas.microsoft.com/office/drawing/2014/main" id="{19BE3B50-3336-0022-E988-9E973AAA2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1" t="21272" b="6047"/>
          <a:stretch/>
        </p:blipFill>
        <p:spPr bwMode="auto">
          <a:xfrm>
            <a:off x="1146875" y="1853248"/>
            <a:ext cx="9578062" cy="4840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ZAJ-23-1: </a:t>
            </a:r>
            <a:r>
              <a:rPr lang="en-US" sz="3500" dirty="0"/>
              <a:t>Official Zoning Map No. SJZ-2 (property location indicated by red X)</a:t>
            </a:r>
            <a:endParaRPr lang="en-VI" sz="3500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D34A476-B5CA-7CAB-30F3-1D319267C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8" t="10932" r="6437" b="7228"/>
          <a:stretch/>
        </p:blipFill>
        <p:spPr bwMode="auto">
          <a:xfrm>
            <a:off x="1526988" y="1853248"/>
            <a:ext cx="6506702" cy="4858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ZAJ-23-1: </a:t>
            </a:r>
            <a:r>
              <a:rPr lang="en-US" sz="4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 drawing of proposed development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7" name="Content Placeholder 6" descr="A computer screen shot of a map&#10;&#10;Description automatically generated">
            <a:extLst>
              <a:ext uri="{FF2B5EF4-FFF2-40B4-BE49-F238E27FC236}">
                <a16:creationId xmlns:a16="http://schemas.microsoft.com/office/drawing/2014/main" id="{41D87625-0DE3-F478-621D-EA804E1AA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75" t="5023" r="18567" b="8410"/>
          <a:stretch/>
        </p:blipFill>
        <p:spPr bwMode="auto">
          <a:xfrm>
            <a:off x="1561382" y="1644191"/>
            <a:ext cx="5167222" cy="5097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259F4CEC9B2458035E347C3E27F24" ma:contentTypeVersion="22" ma:contentTypeDescription="Create a new document." ma:contentTypeScope="" ma:versionID="4c61feb7910bef5b0737f807e0873bf3">
  <xsd:schema xmlns:xsd="http://www.w3.org/2001/XMLSchema" xmlns:xs="http://www.w3.org/2001/XMLSchema" xmlns:p="http://schemas.microsoft.com/office/2006/metadata/properties" xmlns:ns1="http://schemas.microsoft.com/sharepoint/v3" xmlns:ns3="cc98b0da-e75b-425e-a63f-6628c6f52b17" xmlns:ns4="5fee165b-61ad-48b7-a730-e10734a5b554" targetNamespace="http://schemas.microsoft.com/office/2006/metadata/properties" ma:root="true" ma:fieldsID="0b1c6ea2ebe70b06079c8dff6ca6cfc6" ns1:_="" ns3:_="" ns4:_="">
    <xsd:import namespace="http://schemas.microsoft.com/sharepoint/v3"/>
    <xsd:import namespace="cc98b0da-e75b-425e-a63f-6628c6f52b17"/>
    <xsd:import namespace="5fee165b-61ad-48b7-a730-e10734a5b5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8b0da-e75b-425e-a63f-6628c6f52b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165b-61ad-48b7-a730-e10734a5b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5fee165b-61ad-48b7-a730-e10734a5b554" xsi:nil="true"/>
  </documentManagement>
</p:properties>
</file>

<file path=customXml/itemProps1.xml><?xml version="1.0" encoding="utf-8"?>
<ds:datastoreItem xmlns:ds="http://schemas.openxmlformats.org/officeDocument/2006/customXml" ds:itemID="{7CD2F3E4-B5AF-4C73-8E7A-23C3E660F3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98b0da-e75b-425e-a63f-6628c6f52b17"/>
    <ds:schemaRef ds:uri="5fee165b-61ad-48b7-a730-e10734a5b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44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Times New Roman</vt:lpstr>
      <vt:lpstr>Wingdings 3</vt:lpstr>
      <vt:lpstr>Ion</vt:lpstr>
      <vt:lpstr>ZAJ-23-1: Photo of current site condition </vt:lpstr>
      <vt:lpstr>ZAJ-23-1: MapGeo aerial view of property (marked in red)</vt:lpstr>
      <vt:lpstr>ZAJ-23-1: Official Zoning Map No. SJZ-2 (property location indicated by red X)</vt:lpstr>
      <vt:lpstr>ZAJ-23-1: Conceptual drawing of proposed development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12</cp:revision>
  <dcterms:created xsi:type="dcterms:W3CDTF">2024-01-29T15:11:28Z</dcterms:created>
  <dcterms:modified xsi:type="dcterms:W3CDTF">2024-04-12T12:38:00Z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0x010100499259F4CEC9B2458035E347C3E27F24</vt:lpwstr>
  </property>
</Properties>
</file>