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CCZP0031-26: </a:t>
            </a:r>
            <a:r>
              <a:rPr lang="en-US" sz="3000" i="1" dirty="0"/>
              <a:t>Site photo- Occupied residential building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B3D68-B179-01A7-79BE-59BE5B2A7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0" y="1505535"/>
            <a:ext cx="9728091" cy="516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CCZP0031-26: </a:t>
            </a:r>
            <a:r>
              <a:rPr lang="en-US" dirty="0" err="1"/>
              <a:t>MapGeo</a:t>
            </a:r>
            <a:r>
              <a:rPr lang="en-US" dirty="0"/>
              <a:t> aerial view of property (marked with red)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110899-0A4E-3802-9333-76F915B87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486" y="1776968"/>
            <a:ext cx="7983188" cy="483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CCZP0031-26: </a:t>
            </a:r>
            <a:r>
              <a:rPr lang="en-US" sz="3500" dirty="0"/>
              <a:t>Official Zoning Map No. STZ-9 (property’s location indicated by red circle)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6DFF0-F40F-391E-54B8-025F240D4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716" y="1853248"/>
            <a:ext cx="7504683" cy="485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</ds:schemaRefs>
</ds:datastoreItem>
</file>

<file path=customXml/itemProps2.xml><?xml version="1.0" encoding="utf-8"?>
<ds:datastoreItem xmlns:ds="http://schemas.openxmlformats.org/officeDocument/2006/customXml" ds:itemID="{13AA6CBA-01F2-4701-AA02-A7A31A79809A}"/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</TotalTime>
  <Words>41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Century Gothic</vt:lpstr>
      <vt:lpstr>Wingdings 3</vt:lpstr>
      <vt:lpstr>Ion</vt:lpstr>
      <vt:lpstr>CCZP0031-26: Site photo- Occupied residential building    </vt:lpstr>
      <vt:lpstr>CCZP0031-26: MapGeo aerial view of property (marked with red)  </vt:lpstr>
      <vt:lpstr>CCZP0031-26: Official Zoning Map No. STZ-9 (property’s location indicated by red circle)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30</cp:revision>
  <dcterms:created xsi:type="dcterms:W3CDTF">2024-01-29T15:11:28Z</dcterms:created>
  <dcterms:modified xsi:type="dcterms:W3CDTF">2026-09-25T18:28:47Z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