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CCZP0036-26: </a:t>
            </a:r>
            <a:r>
              <a:rPr lang="en-US" sz="3000" dirty="0" err="1"/>
              <a:t>Mapgeo</a:t>
            </a:r>
            <a:r>
              <a:rPr lang="en-US" sz="3000" dirty="0"/>
              <a:t> a</a:t>
            </a:r>
            <a:r>
              <a:rPr lang="en-US" sz="3000" i="1" dirty="0"/>
              <a:t>erial view of property (outlined in yellow)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A84E71-2192-8D3C-EB22-53A88D86F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26" t="16490" b="5537"/>
          <a:stretch>
            <a:fillRect/>
          </a:stretch>
        </p:blipFill>
        <p:spPr bwMode="auto">
          <a:xfrm>
            <a:off x="1342958" y="1594000"/>
            <a:ext cx="9260882" cy="50153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CCZP0036-26: </a:t>
            </a:r>
            <a:r>
              <a:rPr lang="en-US" dirty="0" err="1"/>
              <a:t>MapGeo</a:t>
            </a:r>
            <a:r>
              <a:rPr lang="en-US" dirty="0"/>
              <a:t> aerial view of property (marked with red)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F2A292-5B08-3EAD-7803-931B81736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277" y="1853248"/>
            <a:ext cx="8509618" cy="484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CCZP0036-26: </a:t>
            </a:r>
            <a:r>
              <a:rPr lang="en-US" sz="3500" dirty="0"/>
              <a:t>Official Zoning Map No. SJZ-1 (property’s location indicated by red circle)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157F4-11FF-0659-65CA-B3C384A71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807" y="1853248"/>
            <a:ext cx="6154386" cy="483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6DE7-A37F-F7F7-8AD8-293CB3A2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CCZP0036-26: Conceptual Site Plan Layout </a:t>
            </a:r>
            <a:br>
              <a:rPr lang="en-V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80FF1-F2B4-1E2D-09DE-EA41AB99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14" t="14798" r="15914" b="34571"/>
          <a:stretch>
            <a:fillRect/>
          </a:stretch>
        </p:blipFill>
        <p:spPr bwMode="auto">
          <a:xfrm>
            <a:off x="187432" y="2151698"/>
            <a:ext cx="6183416" cy="29857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54DCCA-957F-FF97-A038-C810B105C9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5" t="24331" r="18095" b="15734"/>
          <a:stretch>
            <a:fillRect/>
          </a:stretch>
        </p:blipFill>
        <p:spPr bwMode="auto">
          <a:xfrm>
            <a:off x="6370848" y="2151698"/>
            <a:ext cx="5584825" cy="29857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768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</ds:schemaRefs>
</ds:datastoreItem>
</file>

<file path=customXml/itemProps2.xml><?xml version="1.0" encoding="utf-8"?>
<ds:datastoreItem xmlns:ds="http://schemas.openxmlformats.org/officeDocument/2006/customXml" ds:itemID="{A05FE71A-3305-4824-88CB-2A3ABC8AE30B}"/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209</TotalTime>
  <Words>53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Century Gothic</vt:lpstr>
      <vt:lpstr>Wingdings 3</vt:lpstr>
      <vt:lpstr>Ion</vt:lpstr>
      <vt:lpstr>CCZP0036-26: Mapgeo aerial view of property (outlined in yellow)    </vt:lpstr>
      <vt:lpstr>CCZP0036-26: MapGeo aerial view of property (marked with red)  </vt:lpstr>
      <vt:lpstr>CCZP0036-26: Official Zoning Map No. SJZ-1 (property’s location indicated by red circle)</vt:lpstr>
      <vt:lpstr>CCZP0036-26: Conceptual Site Plan Layout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30</cp:revision>
  <dcterms:created xsi:type="dcterms:W3CDTF">2024-01-29T15:11:28Z</dcterms:created>
  <dcterms:modified xsi:type="dcterms:W3CDTF">2026-09-23T17:04:16Z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