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2334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68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0136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53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45865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2418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97912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479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3021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6498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84287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1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8979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796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5408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1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185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0CF38C-F595-4C93-A0D0-746E3BB17D11}" type="datetimeFigureOut">
              <a:rPr lang="en-VI" smtClean="0"/>
              <a:t>09/24/2026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841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2176-0AF8-9174-B913-88C19CCB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CCZP0055-26: </a:t>
            </a:r>
            <a:r>
              <a:rPr lang="en-US" sz="3000" i="1" dirty="0"/>
              <a:t>Site photo- existing conditions</a:t>
            </a:r>
            <a:br>
              <a:rPr lang="en-VI" dirty="0"/>
            </a:br>
            <a:br>
              <a:rPr lang="en-VI" dirty="0"/>
            </a:b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56078-D517-52B3-DD01-EA94E10104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42" t="20563" r="33525" b="10892"/>
          <a:stretch>
            <a:fillRect/>
          </a:stretch>
        </p:blipFill>
        <p:spPr bwMode="auto">
          <a:xfrm>
            <a:off x="871086" y="1112938"/>
            <a:ext cx="8224788" cy="5483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031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419B-EDCB-E4D2-C235-E82F6094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F9B-0F8B-FB4B-C460-D178E66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CCZP0055-26: </a:t>
            </a:r>
            <a:r>
              <a:rPr lang="en-US" dirty="0"/>
              <a:t>MapGeo aerial view of properties (marked with red)</a:t>
            </a: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979C44-7E37-0DC6-BC43-6FC9C552E4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7" t="21981" b="6165"/>
          <a:stretch>
            <a:fillRect/>
          </a:stretch>
        </p:blipFill>
        <p:spPr bwMode="auto">
          <a:xfrm>
            <a:off x="646111" y="1853248"/>
            <a:ext cx="10513031" cy="4552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36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2B03-8256-82C0-D491-F505A7CE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CCZP0055-26: </a:t>
            </a:r>
            <a:r>
              <a:rPr lang="en-US" sz="3500" dirty="0"/>
              <a:t>Official Zoning Map No. SCZ-11 (properties’ location indicated by red circle)</a:t>
            </a:r>
            <a:endParaRPr lang="en-VI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4C321C-3F0F-0427-4C9F-E3B25CDC6A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78" t="30254" r="24484" b="26019"/>
          <a:stretch>
            <a:fillRect/>
          </a:stretch>
        </p:blipFill>
        <p:spPr bwMode="auto">
          <a:xfrm>
            <a:off x="1315853" y="2382636"/>
            <a:ext cx="7731894" cy="42692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5694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303be76-a21b-435d-acdf-92336853eeb4">
      <Terms xmlns="http://schemas.microsoft.com/office/infopath/2007/PartnerControls"/>
    </lcf76f155ced4ddcb4097134ff3c332f>
    <TaxCatchAll xmlns="801241f0-4896-485f-8b7f-bcfe61e481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DAB832DD9514C890CFED3E2923070" ma:contentTypeVersion="17" ma:contentTypeDescription="Create a new document." ma:contentTypeScope="" ma:versionID="fe384be24ec754e5b9de70d783a79373">
  <xsd:schema xmlns:xsd="http://www.w3.org/2001/XMLSchema" xmlns:xs="http://www.w3.org/2001/XMLSchema" xmlns:p="http://schemas.microsoft.com/office/2006/metadata/properties" xmlns:ns1="http://schemas.microsoft.com/sharepoint/v3" xmlns:ns2="f303be76-a21b-435d-acdf-92336853eeb4" xmlns:ns3="801241f0-4896-485f-8b7f-bcfe61e4811a" targetNamespace="http://schemas.microsoft.com/office/2006/metadata/properties" ma:root="true" ma:fieldsID="b0f76aab8c3878c9cd7801d9c9377937" ns1:_="" ns2:_="" ns3:_="">
    <xsd:import namespace="http://schemas.microsoft.com/sharepoint/v3"/>
    <xsd:import namespace="f303be76-a21b-435d-acdf-92336853eeb4"/>
    <xsd:import namespace="801241f0-4896-485f-8b7f-bcfe61e48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3be76-a21b-435d-acdf-92336853e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6ce7a5-80b3-467b-b812-4570f4bef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241f0-4896-485f-8b7f-bcfe61e48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85a9c-afcb-4c80-a371-45031d08e3f1}" ma:internalName="TaxCatchAll" ma:showField="CatchAllData" ma:web="801241f0-4896-485f-8b7f-bcfe61e48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9F80A-BAB4-4818-9C9F-EB01E2DA6C33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ee165b-61ad-48b7-a730-e10734a5b554"/>
    <ds:schemaRef ds:uri="cc98b0da-e75b-425e-a63f-6628c6f52b17"/>
  </ds:schemaRefs>
</ds:datastoreItem>
</file>

<file path=customXml/itemProps2.xml><?xml version="1.0" encoding="utf-8"?>
<ds:datastoreItem xmlns:ds="http://schemas.openxmlformats.org/officeDocument/2006/customXml" ds:itemID="{1D2A3854-8C99-4E07-9B39-35E1F5FB76DB}"/>
</file>

<file path=customXml/itemProps3.xml><?xml version="1.0" encoding="utf-8"?>
<ds:datastoreItem xmlns:ds="http://schemas.openxmlformats.org/officeDocument/2006/customXml" ds:itemID="{6ACAFB6F-4C13-43D1-A228-FF18427CC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199</TotalTime>
  <Words>41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Century Gothic</vt:lpstr>
      <vt:lpstr>Wingdings 3</vt:lpstr>
      <vt:lpstr>Ion</vt:lpstr>
      <vt:lpstr>CCZP0055-26: Site photo- existing conditions    </vt:lpstr>
      <vt:lpstr>CCZP0055-26: MapGeo aerial view of properties (marked with red)  </vt:lpstr>
      <vt:lpstr>CCZP0055-26: Official Zoning Map No. SCZ-11 (properties’ location indicated by red circle)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ZAT-24-1: Photo of current site condition</dc:title>
  <dc:creator>Leia LaPlace</dc:creator>
  <cp:lastModifiedBy>Leia Laplace</cp:lastModifiedBy>
  <cp:revision>30</cp:revision>
  <dcterms:created xsi:type="dcterms:W3CDTF">2024-01-29T15:11:28Z</dcterms:created>
  <dcterms:modified xsi:type="dcterms:W3CDTF">2026-09-24T17:23:19Z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0x0101009E3DAB832DD9514C890CFED3E2923070</vt:lpwstr>
  </property>
</Properties>
</file>