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</p:sldMasterIdLst>
  <p:sldIdLst>
    <p:sldId id="258" r:id="rId5"/>
    <p:sldId id="261" r:id="rId6"/>
    <p:sldId id="259" r:id="rId7"/>
    <p:sldId id="260" r:id="rId8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112" d="100"/>
          <a:sy n="112" d="100"/>
        </p:scale>
        <p:origin x="552" y="9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3" Type="http://schemas.openxmlformats.org/officeDocument/2006/relationships/customXml" Target="../customXml/item3.xml"/><Relationship Id="rId7" Type="http://schemas.openxmlformats.org/officeDocument/2006/relationships/slide" Target="slides/slide3.xml"/><Relationship Id="rId12" Type="http://schemas.openxmlformats.org/officeDocument/2006/relationships/tableStyles" Target="tableStyles.xml"/><Relationship Id="rId2" Type="http://schemas.openxmlformats.org/officeDocument/2006/relationships/customXml" Target="../customXml/item2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theme" Target="theme/theme1.xml"/><Relationship Id="rId5" Type="http://schemas.openxmlformats.org/officeDocument/2006/relationships/slide" Target="slides/slide1.xml"/><Relationship Id="rId10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154955" y="1447800"/>
            <a:ext cx="8825658" cy="3329581"/>
          </a:xfrm>
        </p:spPr>
        <p:txBody>
          <a:bodyPr anchor="b"/>
          <a:lstStyle>
            <a:lvl1pPr>
              <a:defRPr sz="7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54955" y="4777380"/>
            <a:ext cx="8825658" cy="861420"/>
          </a:xfrm>
        </p:spPr>
        <p:txBody>
          <a:bodyPr anchor="t"/>
          <a:lstStyle>
            <a:lvl1pPr marL="0" indent="0" algn="l">
              <a:buNone/>
              <a:defRPr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233426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68767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2861733"/>
            <a:ext cx="8825657" cy="1915647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5" y="4777381"/>
            <a:ext cx="8825658" cy="860400"/>
          </a:xfrm>
        </p:spPr>
        <p:txBody>
          <a:bodyPr anchor="t"/>
          <a:lstStyle>
            <a:lvl1pPr marL="0" indent="0" algn="l">
              <a:buNone/>
              <a:defRPr sz="2000" cap="all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01362569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103312" y="2060575"/>
            <a:ext cx="4396339" cy="4195763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654493" y="2056092"/>
            <a:ext cx="4396341" cy="4200245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530390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3" y="1905000"/>
            <a:ext cx="4396338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103312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654495" y="1905000"/>
            <a:ext cx="4396339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654495" y="2514600"/>
            <a:ext cx="4396339" cy="3741738"/>
          </a:xfrm>
        </p:spPr>
        <p:txBody>
          <a:bodyPr>
            <a:normAutofit/>
          </a:bodyPr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45865272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24185368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97912048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3" y="1447800"/>
            <a:ext cx="3401064" cy="1447800"/>
          </a:xfrm>
        </p:spPr>
        <p:txBody>
          <a:bodyPr anchor="b"/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784616" y="1447800"/>
            <a:ext cx="5195997" cy="4572000"/>
          </a:xfrm>
        </p:spPr>
        <p:txBody>
          <a:bodyPr anchor="ctr">
            <a:normAutofit/>
          </a:bodyPr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3" y="3129280"/>
            <a:ext cx="3401063" cy="2895599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7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479010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3907" y="1854192"/>
            <a:ext cx="5092906" cy="1574808"/>
          </a:xfrm>
        </p:spPr>
        <p:txBody>
          <a:bodyPr anchor="b">
            <a:normAutofit/>
          </a:bodyPr>
          <a:lstStyle>
            <a:lvl1pPr algn="l">
              <a:defRPr sz="36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949546" y="1143000"/>
            <a:ext cx="3200400" cy="4572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5084979" cy="1371600"/>
          </a:xfrm>
        </p:spPr>
        <p:txBody>
          <a:bodyPr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30211368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6" y="4800587"/>
            <a:ext cx="882565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154955" y="685800"/>
            <a:ext cx="8825658" cy="3640666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6" y="5367325"/>
            <a:ext cx="8825656" cy="493712"/>
          </a:xfrm>
        </p:spPr>
        <p:txBody>
          <a:bodyPr>
            <a:normAutofit/>
          </a:bodyPr>
          <a:lstStyle>
            <a:lvl1pPr marL="0" indent="0">
              <a:buNone/>
              <a:defRPr sz="12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6498506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1447800"/>
            <a:ext cx="8825659" cy="1981200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3657600"/>
            <a:ext cx="8825659" cy="23622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8428757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74801" y="1447800"/>
            <a:ext cx="7999315" cy="2323374"/>
          </a:xfrm>
        </p:spPr>
        <p:txBody>
          <a:bodyPr/>
          <a:lstStyle>
            <a:lvl1pPr>
              <a:defRPr sz="48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Text Placeholder 3"/>
          <p:cNvSpPr>
            <a:spLocks noGrp="1"/>
          </p:cNvSpPr>
          <p:nvPr>
            <p:ph type="body" sz="half" idx="14"/>
          </p:nvPr>
        </p:nvSpPr>
        <p:spPr>
          <a:xfrm>
            <a:off x="1930400" y="3771174"/>
            <a:ext cx="7279649" cy="342174"/>
          </a:xfrm>
        </p:spPr>
        <p:txBody>
          <a:bodyPr vert="horz" lIns="91440" tIns="45720" rIns="91440" bIns="45720" rtlCol="0" anchor="t">
            <a:normAutofit/>
          </a:bodyPr>
          <a:lstStyle>
            <a:lvl1pPr marL="0" indent="0">
              <a:buNone/>
              <a:defRPr lang="en-US" sz="1400" b="0" i="0" kern="1200" cap="small" dirty="0">
                <a:solidFill>
                  <a:schemeClr val="bg2">
                    <a:lumMod val="40000"/>
                    <a:lumOff val="60000"/>
                  </a:schemeClr>
                </a:solidFill>
                <a:latin typeface="+mj-lt"/>
                <a:ea typeface="+mj-ea"/>
                <a:cs typeface="+mj-cs"/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marL="0" lvl="0" indent="0">
              <a:buNone/>
            </a:pPr>
            <a:r>
              <a:rPr lang="en-US"/>
              <a:t>Click to 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2"/>
          </p:nvPr>
        </p:nvSpPr>
        <p:spPr>
          <a:xfrm>
            <a:off x="1154954" y="4350657"/>
            <a:ext cx="8825659" cy="1676400"/>
          </a:xfrm>
        </p:spPr>
        <p:txBody>
          <a:bodyPr anchor="ctr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  <p:sp>
        <p:nvSpPr>
          <p:cNvPr id="12" name="TextBox 11"/>
          <p:cNvSpPr txBox="1"/>
          <p:nvPr/>
        </p:nvSpPr>
        <p:spPr>
          <a:xfrm>
            <a:off x="898295" y="971253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“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9330490" y="2613787"/>
            <a:ext cx="801912" cy="196977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algn="r">
              <a:defRPr sz="12200" b="0" i="0">
                <a:solidFill>
                  <a:schemeClr val="bg2">
                    <a:lumMod val="40000"/>
                    <a:lumOff val="60000"/>
                  </a:schemeClr>
                </a:solidFill>
                <a:latin typeface="Arial"/>
                <a:ea typeface="+mj-ea"/>
                <a:cs typeface="+mj-cs"/>
              </a:defRPr>
            </a:lvl1pPr>
          </a:lstStyle>
          <a:p>
            <a:pPr lvl="0"/>
            <a:r>
              <a:rPr lang="en-US" dirty="0"/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226581730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54954" y="3124201"/>
            <a:ext cx="8825660" cy="1653180"/>
          </a:xfrm>
        </p:spPr>
        <p:txBody>
          <a:bodyPr anchor="b"/>
          <a:lstStyle>
            <a:lvl1pPr algn="l">
              <a:defRPr sz="4000" b="0" cap="none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54954" y="4777381"/>
            <a:ext cx="8825659" cy="860400"/>
          </a:xfrm>
        </p:spPr>
        <p:txBody>
          <a:bodyPr anchor="t"/>
          <a:lstStyle>
            <a:lvl1pPr marL="0" indent="0" algn="l">
              <a:buNone/>
              <a:defRPr sz="2000" cap="none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489796982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32947" y="1981200"/>
            <a:ext cx="2946866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6" name="Text Placeholder 3"/>
          <p:cNvSpPr>
            <a:spLocks noGrp="1"/>
          </p:cNvSpPr>
          <p:nvPr>
            <p:ph type="body" sz="half" idx="15"/>
          </p:nvPr>
        </p:nvSpPr>
        <p:spPr>
          <a:xfrm>
            <a:off x="652463" y="2667000"/>
            <a:ext cx="2927350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3659" y="1981200"/>
            <a:ext cx="2936241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9" name="Text Placeholder 3"/>
          <p:cNvSpPr>
            <a:spLocks noGrp="1"/>
          </p:cNvSpPr>
          <p:nvPr>
            <p:ph type="body" sz="half" idx="16"/>
          </p:nvPr>
        </p:nvSpPr>
        <p:spPr>
          <a:xfrm>
            <a:off x="3873106" y="2667000"/>
            <a:ext cx="2946794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1981200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0" name="Text Placeholder 3"/>
          <p:cNvSpPr>
            <a:spLocks noGrp="1"/>
          </p:cNvSpPr>
          <p:nvPr>
            <p:ph type="body" sz="half" idx="17"/>
          </p:nvPr>
        </p:nvSpPr>
        <p:spPr>
          <a:xfrm>
            <a:off x="7124700" y="2667000"/>
            <a:ext cx="2932113" cy="358933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7" name="Straight Connector 16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679610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52463" y="4250949"/>
            <a:ext cx="294005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29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52463" y="2209800"/>
            <a:ext cx="2940050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2" name="Text Placeholder 3"/>
          <p:cNvSpPr>
            <a:spLocks noGrp="1"/>
          </p:cNvSpPr>
          <p:nvPr>
            <p:ph type="body" sz="half" idx="18"/>
          </p:nvPr>
        </p:nvSpPr>
        <p:spPr>
          <a:xfrm>
            <a:off x="652463" y="4827211"/>
            <a:ext cx="2940050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89375" y="4250949"/>
            <a:ext cx="29305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0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889374" y="2209800"/>
            <a:ext cx="2930525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3" name="Text Placeholder 3"/>
          <p:cNvSpPr>
            <a:spLocks noGrp="1"/>
          </p:cNvSpPr>
          <p:nvPr>
            <p:ph type="body" sz="half" idx="19"/>
          </p:nvPr>
        </p:nvSpPr>
        <p:spPr>
          <a:xfrm>
            <a:off x="3888022" y="4827210"/>
            <a:ext cx="2934406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14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124700" y="4250949"/>
            <a:ext cx="2932113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bg2">
                    <a:lumMod val="40000"/>
                    <a:lumOff val="60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31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124699" y="2209800"/>
            <a:ext cx="2932113" cy="1524000"/>
          </a:xfrm>
          <a:prstGeom prst="roundRect">
            <a:avLst>
              <a:gd name="adj" fmla="val 1858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20"/>
          </p:nvPr>
        </p:nvSpPr>
        <p:spPr>
          <a:xfrm>
            <a:off x="7124575" y="4827208"/>
            <a:ext cx="2935997" cy="659189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cxnSp>
        <p:nvCxnSpPr>
          <p:cNvPr id="19" name="Straight Connector 18"/>
          <p:cNvCxnSpPr/>
          <p:nvPr/>
        </p:nvCxnSpPr>
        <p:spPr>
          <a:xfrm>
            <a:off x="3726142" y="2133600"/>
            <a:ext cx="0" cy="3962400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6962227" y="2133600"/>
            <a:ext cx="0" cy="3966882"/>
          </a:xfrm>
          <a:prstGeom prst="line">
            <a:avLst/>
          </a:prstGeom>
          <a:ln w="12700" cmpd="sng">
            <a:solidFill>
              <a:schemeClr val="bg2">
                <a:lumMod val="40000"/>
                <a:lumOff val="60000"/>
                <a:alpha val="40000"/>
              </a:schemeClr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540803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 anchorCtr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2188101637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304212" y="430213"/>
            <a:ext cx="1752601" cy="5826125"/>
          </a:xfrm>
        </p:spPr>
        <p:txBody>
          <a:bodyPr vert="eaVert" anchor="b" anchorCtr="0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52463" y="887414"/>
            <a:ext cx="7423149" cy="5368924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313185514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1" Type="http://schemas.openxmlformats.org/officeDocument/2006/relationships/image" Target="../media/image4.png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image" Target="../media/image3.png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2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5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3"/>
          <a:stretch/>
        </p:blipFill>
        <p:spPr>
          <a:xfrm>
            <a:off x="0" y="2669685"/>
            <a:ext cx="4037012" cy="418831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640"/>
          <a:stretch/>
        </p:blipFill>
        <p:spPr>
          <a:xfrm>
            <a:off x="0" y="2892347"/>
            <a:ext cx="1522412" cy="2365453"/>
          </a:xfrm>
          <a:prstGeom prst="rect">
            <a:avLst/>
          </a:prstGeom>
        </p:spPr>
      </p:pic>
      <p:sp>
        <p:nvSpPr>
          <p:cNvPr id="16" name="Oval 15"/>
          <p:cNvSpPr/>
          <p:nvPr/>
        </p:nvSpPr>
        <p:spPr>
          <a:xfrm>
            <a:off x="8609012" y="1676400"/>
            <a:ext cx="2819400" cy="2819400"/>
          </a:xfrm>
          <a:prstGeom prst="ellipse">
            <a:avLst/>
          </a:prstGeom>
          <a:gradFill flip="none" rotWithShape="1">
            <a:gsLst>
              <a:gs pos="0">
                <a:schemeClr val="bg2">
                  <a:lumMod val="60000"/>
                  <a:lumOff val="40000"/>
                  <a:alpha val="7000"/>
                </a:schemeClr>
              </a:gs>
              <a:gs pos="69000">
                <a:schemeClr val="bg2">
                  <a:lumMod val="60000"/>
                  <a:lumOff val="40000"/>
                  <a:alpha val="0"/>
                </a:schemeClr>
              </a:gs>
              <a:gs pos="36000">
                <a:schemeClr val="bg2">
                  <a:lumMod val="60000"/>
                  <a:lumOff val="40000"/>
                  <a:alpha val="600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 rotWithShape="1"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813"/>
          <a:stretch/>
        </p:blipFill>
        <p:spPr>
          <a:xfrm>
            <a:off x="7999412" y="0"/>
            <a:ext cx="1603387" cy="1141407"/>
          </a:xfrm>
          <a:prstGeom prst="rect">
            <a:avLst/>
          </a:prstGeom>
        </p:spPr>
      </p:pic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23320"/>
          <a:stretch/>
        </p:blipFill>
        <p:spPr>
          <a:xfrm>
            <a:off x="8605878" y="6096000"/>
            <a:ext cx="993734" cy="76200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>
          <a:xfrm>
            <a:off x="10437812" y="0"/>
            <a:ext cx="685800" cy="11430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VI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46111" y="452718"/>
            <a:ext cx="9404723" cy="1400530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03312" y="2052918"/>
            <a:ext cx="8946541" cy="419548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10155639" y="1790701"/>
            <a:ext cx="990599" cy="304799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fld id="{460CF38C-F595-4C93-A0D0-746E3BB17D11}" type="datetimeFigureOut">
              <a:rPr lang="en-VI" smtClean="0"/>
              <a:t>9/25/2026</a:t>
            </a:fld>
            <a:endParaRPr lang="en-V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8951573" y="3225297"/>
            <a:ext cx="3859795" cy="30480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100" b="0" i="0">
                <a:solidFill>
                  <a:schemeClr val="tx1">
                    <a:tint val="75000"/>
                    <a:alpha val="60000"/>
                  </a:schemeClr>
                </a:solidFill>
              </a:defRPr>
            </a:lvl1pPr>
          </a:lstStyle>
          <a:p>
            <a:endParaRPr lang="en-V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 bwMode="gray">
          <a:xfrm>
            <a:off x="10352540" y="295729"/>
            <a:ext cx="838199" cy="7676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ctr">
              <a:defRPr sz="2800" b="0" i="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29F5FE3-0CE2-462D-9D36-47648B666A8A}" type="slidenum">
              <a:rPr lang="en-VI" smtClean="0"/>
              <a:t>‹#›</a:t>
            </a:fld>
            <a:endParaRPr lang="en-VI"/>
          </a:p>
        </p:txBody>
      </p:sp>
    </p:spTree>
    <p:extLst>
      <p:ext uri="{BB962C8B-B14F-4D97-AF65-F5344CB8AC3E}">
        <p14:creationId xmlns:p14="http://schemas.microsoft.com/office/powerpoint/2010/main" val="14384151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4200" b="0" i="0" kern="1200">
          <a:solidFill>
            <a:schemeClr val="tx2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42900" indent="-3429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2000" b="0" i="0" kern="1200">
          <a:solidFill>
            <a:schemeClr val="tx1"/>
          </a:solidFill>
          <a:latin typeface="+mj-lt"/>
          <a:ea typeface="+mj-ea"/>
          <a:cs typeface="+mj-cs"/>
        </a:defRPr>
      </a:lvl1pPr>
      <a:lvl2pPr marL="742950" indent="-28575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800" b="0" i="0" kern="1200">
          <a:solidFill>
            <a:schemeClr val="tx1"/>
          </a:solidFill>
          <a:latin typeface="+mj-lt"/>
          <a:ea typeface="+mj-ea"/>
          <a:cs typeface="+mj-cs"/>
        </a:defRPr>
      </a:lvl2pPr>
      <a:lvl3pPr marL="1143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600" b="0" i="0" kern="1200">
          <a:solidFill>
            <a:schemeClr val="tx1"/>
          </a:solidFill>
          <a:latin typeface="+mj-lt"/>
          <a:ea typeface="+mj-ea"/>
          <a:cs typeface="+mj-cs"/>
        </a:defRPr>
      </a:lvl3pPr>
      <a:lvl4pPr marL="1600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4pPr>
      <a:lvl5pPr marL="20574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5pPr>
      <a:lvl6pPr marL="2506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6pPr>
      <a:lvl7pPr marL="29718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7pPr>
      <a:lvl8pPr marL="34290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8pPr>
      <a:lvl9pPr marL="3886200" indent="-228600" algn="l" defTabSz="457200" rtl="0" eaLnBrk="1" latinLnBrk="0" hangingPunct="1">
        <a:spcBef>
          <a:spcPts val="1000"/>
        </a:spcBef>
        <a:spcAft>
          <a:spcPts val="0"/>
        </a:spcAft>
        <a:buClr>
          <a:schemeClr val="bg2">
            <a:lumMod val="40000"/>
            <a:lumOff val="60000"/>
          </a:schemeClr>
        </a:buClr>
        <a:buSzPct val="80000"/>
        <a:buFont typeface="Wingdings 3" charset="2"/>
        <a:buChar char=""/>
        <a:defRPr sz="1400" b="0" i="0" kern="1200">
          <a:solidFill>
            <a:schemeClr val="tx1"/>
          </a:solidFill>
          <a:latin typeface="+mj-lt"/>
          <a:ea typeface="+mj-ea"/>
          <a:cs typeface="+mj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97C2176-0AF8-9174-B913-88C19CCBBA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000" dirty="0"/>
              <a:t>CCZP0043-26: </a:t>
            </a:r>
            <a:r>
              <a:rPr lang="en-US" sz="3000" i="1" dirty="0"/>
              <a:t>Site photo- subject properties outlined in red. Adjacent owned properties outlined in yellow</a:t>
            </a:r>
            <a:br>
              <a:rPr lang="en-VI" dirty="0"/>
            </a:br>
            <a:br>
              <a:rPr lang="en-VI" dirty="0"/>
            </a:b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7CB029B-0475-E4A7-EC90-AF8B5C1B3E7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3491" y="1853248"/>
            <a:ext cx="6080039" cy="3358850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D3506C2-AB4B-F9B4-B310-68EC0F17FBA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43530" y="3836418"/>
            <a:ext cx="5314248" cy="302158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031059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122419B-EDCB-E4D2-C235-E82F60942A9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FB2F9B-0F8B-FB4B-C460-D178E665A39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3500" dirty="0"/>
              <a:t>CCZP0043-26: </a:t>
            </a:r>
            <a:r>
              <a:rPr lang="en-US" dirty="0" err="1"/>
              <a:t>MapGeo</a:t>
            </a:r>
            <a:r>
              <a:rPr lang="en-US" dirty="0"/>
              <a:t> aerial view of properties (marked with red)</a:t>
            </a:r>
            <a:br>
              <a:rPr lang="en-VI" dirty="0"/>
            </a:br>
            <a:br>
              <a:rPr lang="en-VI" sz="44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2AFC7448-34BC-33DB-2736-61966418325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6111" y="1853248"/>
            <a:ext cx="7752228" cy="488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636960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4112B03-8256-82C0-D491-F505A7CE6A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CCZP0043-26: </a:t>
            </a:r>
            <a:r>
              <a:rPr lang="en-US" sz="3500" dirty="0"/>
              <a:t>Official Zoning Map No. STZ-7 (properties’ location indicated by red circle)</a:t>
            </a:r>
            <a:endParaRPr lang="en-VI" sz="35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DEEB121A-FDB7-A2E7-2755-BEAC4A865A8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30244" y="1801111"/>
            <a:ext cx="5943237" cy="48403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569448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5BA6DE7-A37F-F7F7-8AD8-293CB3A2ECF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4400" dirty="0"/>
              <a:t>CCZP0043-26: Conceptual Site Plan Layout </a:t>
            </a:r>
            <a:br>
              <a:rPr lang="en-VI" sz="1800" dirty="0">
                <a:effectLst/>
                <a:latin typeface="Calibri" panose="020F05020202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</a:br>
            <a:endParaRPr lang="en-VI" dirty="0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7DEC944F-1896-559F-546E-1F8E8FE06C2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460223" y="1853248"/>
            <a:ext cx="6881055" cy="4884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7683368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Ion">
  <a:themeElements>
    <a:clrScheme name="Ion">
      <a:dk1>
        <a:sysClr val="windowText" lastClr="000000"/>
      </a:dk1>
      <a:lt1>
        <a:sysClr val="window" lastClr="FFFFFF"/>
      </a:lt1>
      <a:dk2>
        <a:srgbClr val="1E5155"/>
      </a:dk2>
      <a:lt2>
        <a:srgbClr val="EBEBEB"/>
      </a:lt2>
      <a:accent1>
        <a:srgbClr val="B01513"/>
      </a:accent1>
      <a:accent2>
        <a:srgbClr val="EA6312"/>
      </a:accent2>
      <a:accent3>
        <a:srgbClr val="E6B729"/>
      </a:accent3>
      <a:accent4>
        <a:srgbClr val="6AAC90"/>
      </a:accent4>
      <a:accent5>
        <a:srgbClr val="54849A"/>
      </a:accent5>
      <a:accent6>
        <a:srgbClr val="9E5E9B"/>
      </a:accent6>
      <a:hlink>
        <a:srgbClr val="58C1BA"/>
      </a:hlink>
      <a:folHlink>
        <a:srgbClr val="9DFFCB"/>
      </a:folHlink>
    </a:clrScheme>
    <a:fontScheme name="Ion">
      <a:maj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entury Gothic" panose="020B0502020202020204"/>
        <a:ea typeface=""/>
        <a:cs typeface=""/>
        <a:font script="Jpan" typeface="メイリオ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Ion">
      <a:fillStyleLst>
        <a:solidFill>
          <a:schemeClr val="phClr"/>
        </a:solidFill>
        <a:gradFill rotWithShape="1">
          <a:gsLst>
            <a:gs pos="0">
              <a:schemeClr val="phClr">
                <a:tint val="64000"/>
                <a:lumMod val="118000"/>
              </a:schemeClr>
            </a:gs>
            <a:gs pos="100000">
              <a:schemeClr val="phClr">
                <a:tint val="92000"/>
                <a:alpha val="100000"/>
                <a:lumMod val="11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14000"/>
              </a:schemeClr>
            </a:gs>
            <a:gs pos="100000">
              <a:schemeClr val="phClr">
                <a:shade val="90000"/>
                <a:lumMod val="84000"/>
              </a:schemeClr>
            </a:gs>
          </a:gsLst>
          <a:lin ang="5400000" scaled="0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8575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7000"/>
                <a:hueMod val="88000"/>
                <a:satMod val="130000"/>
                <a:lumMod val="124000"/>
              </a:schemeClr>
            </a:gs>
            <a:gs pos="100000">
              <a:schemeClr val="phClr">
                <a:tint val="96000"/>
                <a:shade val="88000"/>
                <a:hueMod val="108000"/>
                <a:satMod val="164000"/>
                <a:lumMod val="76000"/>
              </a:schemeClr>
            </a:gs>
          </a:gsLst>
          <a:path path="circle">
            <a:fillToRect l="45000" t="65000" r="125000" b="10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shade val="69000"/>
                <a:hueMod val="108000"/>
                <a:satMod val="164000"/>
                <a:lumMod val="74000"/>
              </a:schemeClr>
              <a:schemeClr val="phClr">
                <a:tint val="96000"/>
                <a:hueMod val="88000"/>
                <a:satMod val="140000"/>
                <a:lumMod val="132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Ion" id="{B8441ADB-2E43-4AF7-B97A-BD870242C6A8}" vid="{292E63A9-BB86-4E3D-B92A-7223C6510D2E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ip_UnifiedCompliancePolicyUIAction xmlns="http://schemas.microsoft.com/sharepoint/v3" xsi:nil="true"/>
    <_ip_UnifiedCompliancePolicyProperties xmlns="http://schemas.microsoft.com/sharepoint/v3" xsi:nil="true"/>
    <lcf76f155ced4ddcb4097134ff3c332f xmlns="f303be76-a21b-435d-acdf-92336853eeb4">
      <Terms xmlns="http://schemas.microsoft.com/office/infopath/2007/PartnerControls"/>
    </lcf76f155ced4ddcb4097134ff3c332f>
    <TaxCatchAll xmlns="801241f0-4896-485f-8b7f-bcfe61e4811a" xsi:nil="true"/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9E3DAB832DD9514C890CFED3E2923070" ma:contentTypeVersion="17" ma:contentTypeDescription="Create a new document." ma:contentTypeScope="" ma:versionID="fe384be24ec754e5b9de70d783a79373">
  <xsd:schema xmlns:xsd="http://www.w3.org/2001/XMLSchema" xmlns:xs="http://www.w3.org/2001/XMLSchema" xmlns:p="http://schemas.microsoft.com/office/2006/metadata/properties" xmlns:ns1="http://schemas.microsoft.com/sharepoint/v3" xmlns:ns2="f303be76-a21b-435d-acdf-92336853eeb4" xmlns:ns3="801241f0-4896-485f-8b7f-bcfe61e4811a" targetNamespace="http://schemas.microsoft.com/office/2006/metadata/properties" ma:root="true" ma:fieldsID="b0f76aab8c3878c9cd7801d9c9377937" ns1:_="" ns2:_="" ns3:_="">
    <xsd:import namespace="http://schemas.microsoft.com/sharepoint/v3"/>
    <xsd:import namespace="f303be76-a21b-435d-acdf-92336853eeb4"/>
    <xsd:import namespace="801241f0-4896-485f-8b7f-bcfe61e4811a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LengthInSeconds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3:SharedWithUsers" minOccurs="0"/>
                <xsd:element ref="ns3:SharedWithDetails" minOccurs="0"/>
                <xsd:element ref="ns2:MediaServiceLocation" minOccurs="0"/>
                <xsd:element ref="ns1:_ip_UnifiedCompliancePolicyProperties" minOccurs="0"/>
                <xsd:element ref="ns1:_ip_UnifiedCompliancePolicyUIAction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" elementFormDefault="qualified">
    <xsd:import namespace="http://schemas.microsoft.com/office/2006/documentManagement/types"/>
    <xsd:import namespace="http://schemas.microsoft.com/office/infopath/2007/PartnerControls"/>
    <xsd:element name="_ip_UnifiedCompliancePolicyProperties" ma:index="21" nillable="true" ma:displayName="Unified Compliance Policy Properties" ma:hidden="true" ma:internalName="_ip_UnifiedCompliancePolicyProperties">
      <xsd:simpleType>
        <xsd:restriction base="dms:Note"/>
      </xsd:simpleType>
    </xsd:element>
    <xsd:element name="_ip_UnifiedCompliancePolicyUIAction" ma:index="22" nillable="true" ma:displayName="Unified Compliance Policy UI Action" ma:hidden="true" ma:internalName="_ip_UnifiedCompliancePolicyUIAction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303be76-a21b-435d-acdf-92336853eeb4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LengthInSeconds" ma:index="10" nillable="true" ma:displayName="MediaLengthInSeconds" ma:hidden="true" ma:internalName="MediaLengthInSeconds" ma:readOnly="true">
      <xsd:simpleType>
        <xsd:restriction base="dms:Unknown"/>
      </xsd:simpleType>
    </xsd:element>
    <xsd:element name="MediaServiceDateTaken" ma:index="11" nillable="true" ma:displayName="MediaServiceDateTaken" ma:internalName="MediaServiceDateTaken" ma:readOnly="true">
      <xsd:simpleType>
        <xsd:restriction base="dms:Text"/>
      </xsd:simpleType>
    </xsd:element>
    <xsd:element name="lcf76f155ced4ddcb4097134ff3c332f" ma:index="13" nillable="true" ma:taxonomy="true" ma:internalName="lcf76f155ced4ddcb4097134ff3c332f" ma:taxonomyFieldName="MediaServiceImageTags" ma:displayName="Image Tags" ma:readOnly="false" ma:fieldId="{5cf76f15-5ced-4ddc-b409-7134ff3c332f}" ma:taxonomyMulti="true" ma:sspId="d16ce7a5-80b3-467b-b812-4570f4befe1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OCR" ma:index="15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6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7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Location" ma:index="20" nillable="true" ma:displayName="Location" ma:indexed="true" ma:internalName="MediaServiceLocation" ma:readOnly="true">
      <xsd:simpleType>
        <xsd:restriction base="dms:Text"/>
      </xsd:simpleType>
    </xsd:element>
    <xsd:element name="MediaServiceObjectDetectorVersions" ma:index="23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4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801241f0-4896-485f-8b7f-bcfe61e4811a" elementFormDefault="qualified">
    <xsd:import namespace="http://schemas.microsoft.com/office/2006/documentManagement/types"/>
    <xsd:import namespace="http://schemas.microsoft.com/office/infopath/2007/PartnerControls"/>
    <xsd:element name="TaxCatchAll" ma:index="14" nillable="true" ma:displayName="Taxonomy Catch All Column" ma:hidden="true" ma:list="{28985a9c-afcb-4c80-a371-45031d08e3f1}" ma:internalName="TaxCatchAll" ma:showField="CatchAllData" ma:web="801241f0-4896-485f-8b7f-bcfe61e4811a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18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9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019F80A-BAB4-4818-9C9F-EB01E2DA6C33}">
  <ds:schemaRefs>
    <ds:schemaRef ds:uri="http://purl.org/dc/dcmitype/"/>
    <ds:schemaRef ds:uri="http://schemas.microsoft.com/office/2006/metadata/properties"/>
    <ds:schemaRef ds:uri="http://purl.org/dc/terms/"/>
    <ds:schemaRef ds:uri="http://www.w3.org/XML/1998/namespace"/>
    <ds:schemaRef ds:uri="http://schemas.microsoft.com/sharepoint/v3"/>
    <ds:schemaRef ds:uri="http://purl.org/dc/elements/1.1/"/>
    <ds:schemaRef ds:uri="http://schemas.openxmlformats.org/package/2006/metadata/core-properties"/>
    <ds:schemaRef ds:uri="http://schemas.microsoft.com/office/2006/documentManagement/types"/>
    <ds:schemaRef ds:uri="http://schemas.microsoft.com/office/infopath/2007/PartnerControls"/>
    <ds:schemaRef ds:uri="5fee165b-61ad-48b7-a730-e10734a5b554"/>
    <ds:schemaRef ds:uri="cc98b0da-e75b-425e-a63f-6628c6f52b17"/>
  </ds:schemaRefs>
</ds:datastoreItem>
</file>

<file path=customXml/itemProps2.xml><?xml version="1.0" encoding="utf-8"?>
<ds:datastoreItem xmlns:ds="http://schemas.openxmlformats.org/officeDocument/2006/customXml" ds:itemID="{2E9217C9-54C4-43ED-8465-0DE464AC80C3}"/>
</file>

<file path=customXml/itemProps3.xml><?xml version="1.0" encoding="utf-8"?>
<ds:datastoreItem xmlns:ds="http://schemas.openxmlformats.org/officeDocument/2006/customXml" ds:itemID="{6ACAFB6F-4C13-43D1-A228-FF18427CC3D3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Ion</Template>
  <TotalTime>149</TotalTime>
  <Words>58</Words>
  <Application>Microsoft Office PowerPoint</Application>
  <PresentationFormat>Widescreen</PresentationFormat>
  <Paragraphs>4</Paragraphs>
  <Slides>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</vt:i4>
      </vt:variant>
    </vt:vector>
  </HeadingPairs>
  <TitlesOfParts>
    <vt:vector size="8" baseType="lpstr">
      <vt:lpstr>Calibri</vt:lpstr>
      <vt:lpstr>Century Gothic</vt:lpstr>
      <vt:lpstr>Wingdings 3</vt:lpstr>
      <vt:lpstr>Ion</vt:lpstr>
      <vt:lpstr>CCZP0043-26: Site photo- subject properties outlined in red. Adjacent owned properties outlined in yellow    </vt:lpstr>
      <vt:lpstr>CCZP0043-26: MapGeo aerial view of properties (marked with red)  </vt:lpstr>
      <vt:lpstr>CCZP0043-26: Official Zoning Map No. STZ-7 (properties’ location indicated by red circle)</vt:lpstr>
      <vt:lpstr>CCZP0043-26: Conceptual Site Plan Layout  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ZAT-24-1: Photo of current site condition</dc:title>
  <dc:creator>Leia LaPlace</dc:creator>
  <cp:lastModifiedBy>Leia LaPlace</cp:lastModifiedBy>
  <cp:revision>30</cp:revision>
  <dcterms:created xsi:type="dcterms:W3CDTF">2024-01-29T15:11:28Z</dcterms:created>
  <dcterms:modified xsi:type="dcterms:W3CDTF">2026-09-25T18:25:06Z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0x0101009E3DAB832DD9514C890CFED3E2923070</vt:lpwstr>
  </property>
</Properties>
</file>