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2334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687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0136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53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45865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24185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97912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4790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3021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6498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84287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81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8979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796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5408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188101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185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60CF38C-F595-4C93-A0D0-746E3BB17D11}" type="datetimeFigureOut">
              <a:rPr lang="en-VI" smtClean="0"/>
              <a:t>11/05/2026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841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2176-0AF8-9174-B913-88C19CCB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CCZP0022-26: Site photo- undeveloped lot</a:t>
            </a:r>
            <a:br>
              <a:rPr lang="en-VI" dirty="0"/>
            </a:br>
            <a:br>
              <a:rPr lang="en-VI" dirty="0"/>
            </a:b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1036FC-7CA3-873F-8939-AE662DAD5A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6" t="22690" r="1750" b="10892"/>
          <a:stretch>
            <a:fillRect/>
          </a:stretch>
        </p:blipFill>
        <p:spPr bwMode="auto">
          <a:xfrm>
            <a:off x="822676" y="1152982"/>
            <a:ext cx="10978954" cy="42852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031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419B-EDCB-E4D2-C235-E82F6094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2F9B-0F8B-FB4B-C460-D178E665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CCZP0022-26: </a:t>
            </a:r>
            <a:r>
              <a:rPr lang="en-US" dirty="0" err="1"/>
              <a:t>MapGeo</a:t>
            </a:r>
            <a:r>
              <a:rPr lang="en-US" dirty="0"/>
              <a:t> aerial view of property (marked with red)</a:t>
            </a: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4156E-A94C-9BA3-6659-BBF74AE2E0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23" t="21981" r="20363" b="18456"/>
          <a:stretch>
            <a:fillRect/>
          </a:stretch>
        </p:blipFill>
        <p:spPr bwMode="auto">
          <a:xfrm>
            <a:off x="1756803" y="1856621"/>
            <a:ext cx="7611786" cy="48199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369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2B03-8256-82C0-D491-F505A7CE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CCZP0022-26: </a:t>
            </a:r>
            <a:r>
              <a:rPr lang="en-US" sz="3500" dirty="0"/>
              <a:t>Official Zoning Map No. SCZ-7 (property location indicated by red circle)</a:t>
            </a:r>
            <a:endParaRPr lang="en-VI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17B01C-E9BC-A401-F96C-8DD9E5EE9A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96" t="32617" r="27011" b="37601"/>
          <a:stretch>
            <a:fillRect/>
          </a:stretch>
        </p:blipFill>
        <p:spPr bwMode="auto">
          <a:xfrm>
            <a:off x="2734969" y="2254918"/>
            <a:ext cx="6722061" cy="4434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569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6DE7-A37F-F7F7-8AD8-293CB3A2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CCZP0022-26: Conceptual Site Plan Layout </a:t>
            </a:r>
            <a:br>
              <a:rPr lang="en-V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DF1B20-9226-AF71-66A2-4AB416D184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9" t="20091" r="4276" b="8529"/>
          <a:stretch>
            <a:fillRect/>
          </a:stretch>
        </p:blipFill>
        <p:spPr bwMode="auto">
          <a:xfrm>
            <a:off x="646111" y="1853248"/>
            <a:ext cx="5704205" cy="2522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8E9CB4-5C2D-DA2F-9A21-1267BDC723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5" t="21036" r="3478" b="17038"/>
          <a:stretch>
            <a:fillRect/>
          </a:stretch>
        </p:blipFill>
        <p:spPr bwMode="auto">
          <a:xfrm>
            <a:off x="5628076" y="4375468"/>
            <a:ext cx="6434066" cy="24291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7683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DAB832DD9514C890CFED3E2923070" ma:contentTypeVersion="17" ma:contentTypeDescription="Create a new document." ma:contentTypeScope="" ma:versionID="fe384be24ec754e5b9de70d783a79373">
  <xsd:schema xmlns:xsd="http://www.w3.org/2001/XMLSchema" xmlns:xs="http://www.w3.org/2001/XMLSchema" xmlns:p="http://schemas.microsoft.com/office/2006/metadata/properties" xmlns:ns1="http://schemas.microsoft.com/sharepoint/v3" xmlns:ns2="f303be76-a21b-435d-acdf-92336853eeb4" xmlns:ns3="801241f0-4896-485f-8b7f-bcfe61e4811a" targetNamespace="http://schemas.microsoft.com/office/2006/metadata/properties" ma:root="true" ma:fieldsID="b0f76aab8c3878c9cd7801d9c9377937" ns1:_="" ns2:_="" ns3:_="">
    <xsd:import namespace="http://schemas.microsoft.com/sharepoint/v3"/>
    <xsd:import namespace="f303be76-a21b-435d-acdf-92336853eeb4"/>
    <xsd:import namespace="801241f0-4896-485f-8b7f-bcfe61e48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3be76-a21b-435d-acdf-92336853ee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16ce7a5-80b3-467b-b812-4570f4bef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241f0-4896-485f-8b7f-bcfe61e481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985a9c-afcb-4c80-a371-45031d08e3f1}" ma:internalName="TaxCatchAll" ma:showField="CatchAllData" ma:web="801241f0-4896-485f-8b7f-bcfe61e48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303be76-a21b-435d-acdf-92336853eeb4">
      <Terms xmlns="http://schemas.microsoft.com/office/infopath/2007/PartnerControls"/>
    </lcf76f155ced4ddcb4097134ff3c332f>
    <TaxCatchAll xmlns="801241f0-4896-485f-8b7f-bcfe61e4811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EA26A-8311-4D1E-AD36-E18F6B8063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303be76-a21b-435d-acdf-92336853eeb4"/>
    <ds:schemaRef ds:uri="801241f0-4896-485f-8b7f-bcfe61e481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19F80A-BAB4-4818-9C9F-EB01E2DA6C33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fee165b-61ad-48b7-a730-e10734a5b554"/>
    <ds:schemaRef ds:uri="cc98b0da-e75b-425e-a63f-6628c6f52b17"/>
    <ds:schemaRef ds:uri="f303be76-a21b-435d-acdf-92336853eeb4"/>
    <ds:schemaRef ds:uri="801241f0-4896-485f-8b7f-bcfe61e4811a"/>
  </ds:schemaRefs>
</ds:datastoreItem>
</file>

<file path=customXml/itemProps3.xml><?xml version="1.0" encoding="utf-8"?>
<ds:datastoreItem xmlns:ds="http://schemas.openxmlformats.org/officeDocument/2006/customXml" ds:itemID="{6ACAFB6F-4C13-43D1-A228-FF18427CC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150</TotalTime>
  <Words>47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Ion</vt:lpstr>
      <vt:lpstr>CCZP0022-26: Site photo- undeveloped lot    </vt:lpstr>
      <vt:lpstr>CCZP0022-26: MapGeo aerial view of property (marked with red)  </vt:lpstr>
      <vt:lpstr>CCZP0022-26: Official Zoning Map No. SCZ-7 (property location indicated by red circle)</vt:lpstr>
      <vt:lpstr>CCZP0022-26: Conceptual Site Plan Layout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ZAT-24-1: Photo of current site condition</dc:title>
  <dc:creator>Leia LaPlace</dc:creator>
  <cp:lastModifiedBy>Leia LaPlace</cp:lastModifiedBy>
  <cp:revision>31</cp:revision>
  <dcterms:created xsi:type="dcterms:W3CDTF">2024-01-29T15:11:28Z</dcterms:created>
  <dcterms:modified xsi:type="dcterms:W3CDTF">2026-11-05T16:15:14Z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0x0101009E3DAB832DD9514C890CFED3E2923070</vt:lpwstr>
  </property>
</Properties>
</file>