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8" r:id="rId5"/>
    <p:sldId id="261" r:id="rId6"/>
    <p:sldId id="259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CF38C-F595-4C93-A0D0-746E3BB17D11}" type="datetimeFigureOut">
              <a:rPr lang="en-VI" smtClean="0"/>
              <a:t>9/23/2026</a:t>
            </a:fld>
            <a:endParaRPr lang="en-V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V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F5FE3-0CE2-462D-9D36-47648B666A8A}" type="slidenum">
              <a:rPr lang="en-VI" smtClean="0"/>
              <a:t>‹#›</a:t>
            </a:fld>
            <a:endParaRPr lang="en-VI"/>
          </a:p>
        </p:txBody>
      </p:sp>
    </p:spTree>
    <p:extLst>
      <p:ext uri="{BB962C8B-B14F-4D97-AF65-F5344CB8AC3E}">
        <p14:creationId xmlns:p14="http://schemas.microsoft.com/office/powerpoint/2010/main" val="24233426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CF38C-F595-4C93-A0D0-746E3BB17D11}" type="datetimeFigureOut">
              <a:rPr lang="en-VI" smtClean="0"/>
              <a:t>9/23/2026</a:t>
            </a:fld>
            <a:endParaRPr lang="en-V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V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F5FE3-0CE2-462D-9D36-47648B666A8A}" type="slidenum">
              <a:rPr lang="en-VI" smtClean="0"/>
              <a:t>‹#›</a:t>
            </a:fld>
            <a:endParaRPr lang="en-VI"/>
          </a:p>
        </p:txBody>
      </p:sp>
    </p:spTree>
    <p:extLst>
      <p:ext uri="{BB962C8B-B14F-4D97-AF65-F5344CB8AC3E}">
        <p14:creationId xmlns:p14="http://schemas.microsoft.com/office/powerpoint/2010/main" val="31368767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CF38C-F595-4C93-A0D0-746E3BB17D11}" type="datetimeFigureOut">
              <a:rPr lang="en-VI" smtClean="0"/>
              <a:t>9/23/2026</a:t>
            </a:fld>
            <a:endParaRPr lang="en-V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V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F5FE3-0CE2-462D-9D36-47648B666A8A}" type="slidenum">
              <a:rPr lang="en-VI" smtClean="0"/>
              <a:t>‹#›</a:t>
            </a:fld>
            <a:endParaRPr lang="en-VI"/>
          </a:p>
        </p:txBody>
      </p:sp>
    </p:spTree>
    <p:extLst>
      <p:ext uri="{BB962C8B-B14F-4D97-AF65-F5344CB8AC3E}">
        <p14:creationId xmlns:p14="http://schemas.microsoft.com/office/powerpoint/2010/main" val="10136256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CF38C-F595-4C93-A0D0-746E3BB17D11}" type="datetimeFigureOut">
              <a:rPr lang="en-VI" smtClean="0"/>
              <a:t>9/23/2026</a:t>
            </a:fld>
            <a:endParaRPr lang="en-V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V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F5FE3-0CE2-462D-9D36-47648B666A8A}" type="slidenum">
              <a:rPr lang="en-VI" smtClean="0"/>
              <a:t>‹#›</a:t>
            </a:fld>
            <a:endParaRPr lang="en-VI"/>
          </a:p>
        </p:txBody>
      </p:sp>
    </p:spTree>
    <p:extLst>
      <p:ext uri="{BB962C8B-B14F-4D97-AF65-F5344CB8AC3E}">
        <p14:creationId xmlns:p14="http://schemas.microsoft.com/office/powerpoint/2010/main" val="14353039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CF38C-F595-4C93-A0D0-746E3BB17D11}" type="datetimeFigureOut">
              <a:rPr lang="en-VI" smtClean="0"/>
              <a:t>9/23/2026</a:t>
            </a:fld>
            <a:endParaRPr lang="en-V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V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F5FE3-0CE2-462D-9D36-47648B666A8A}" type="slidenum">
              <a:rPr lang="en-VI" smtClean="0"/>
              <a:t>‹#›</a:t>
            </a:fld>
            <a:endParaRPr lang="en-VI"/>
          </a:p>
        </p:txBody>
      </p:sp>
    </p:spTree>
    <p:extLst>
      <p:ext uri="{BB962C8B-B14F-4D97-AF65-F5344CB8AC3E}">
        <p14:creationId xmlns:p14="http://schemas.microsoft.com/office/powerpoint/2010/main" val="4586527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CF38C-F595-4C93-A0D0-746E3BB17D11}" type="datetimeFigureOut">
              <a:rPr lang="en-VI" smtClean="0"/>
              <a:t>9/23/2026</a:t>
            </a:fld>
            <a:endParaRPr lang="en-VI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VI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F5FE3-0CE2-462D-9D36-47648B666A8A}" type="slidenum">
              <a:rPr lang="en-VI" smtClean="0"/>
              <a:t>‹#›</a:t>
            </a:fld>
            <a:endParaRPr lang="en-VI"/>
          </a:p>
        </p:txBody>
      </p:sp>
    </p:spTree>
    <p:extLst>
      <p:ext uri="{BB962C8B-B14F-4D97-AF65-F5344CB8AC3E}">
        <p14:creationId xmlns:p14="http://schemas.microsoft.com/office/powerpoint/2010/main" val="32418536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CF38C-F595-4C93-A0D0-746E3BB17D11}" type="datetimeFigureOut">
              <a:rPr lang="en-VI" smtClean="0"/>
              <a:t>9/23/2026</a:t>
            </a:fld>
            <a:endParaRPr lang="en-VI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VI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F5FE3-0CE2-462D-9D36-47648B666A8A}" type="slidenum">
              <a:rPr lang="en-VI" smtClean="0"/>
              <a:t>‹#›</a:t>
            </a:fld>
            <a:endParaRPr lang="en-VI"/>
          </a:p>
        </p:txBody>
      </p:sp>
    </p:spTree>
    <p:extLst>
      <p:ext uri="{BB962C8B-B14F-4D97-AF65-F5344CB8AC3E}">
        <p14:creationId xmlns:p14="http://schemas.microsoft.com/office/powerpoint/2010/main" val="19791204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CF38C-F595-4C93-A0D0-746E3BB17D11}" type="datetimeFigureOut">
              <a:rPr lang="en-VI" smtClean="0"/>
              <a:t>9/23/2026</a:t>
            </a:fld>
            <a:endParaRPr lang="en-VI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VI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F5FE3-0CE2-462D-9D36-47648B666A8A}" type="slidenum">
              <a:rPr lang="en-VI" smtClean="0"/>
              <a:t>‹#›</a:t>
            </a:fld>
            <a:endParaRPr lang="en-VI"/>
          </a:p>
        </p:txBody>
      </p:sp>
    </p:spTree>
    <p:extLst>
      <p:ext uri="{BB962C8B-B14F-4D97-AF65-F5344CB8AC3E}">
        <p14:creationId xmlns:p14="http://schemas.microsoft.com/office/powerpoint/2010/main" val="14479010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CF38C-F595-4C93-A0D0-746E3BB17D11}" type="datetimeFigureOut">
              <a:rPr lang="en-VI" smtClean="0"/>
              <a:t>9/23/2026</a:t>
            </a:fld>
            <a:endParaRPr lang="en-V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V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F5FE3-0CE2-462D-9D36-47648B666A8A}" type="slidenum">
              <a:rPr lang="en-VI" smtClean="0"/>
              <a:t>‹#›</a:t>
            </a:fld>
            <a:endParaRPr lang="en-VI"/>
          </a:p>
        </p:txBody>
      </p:sp>
    </p:spTree>
    <p:extLst>
      <p:ext uri="{BB962C8B-B14F-4D97-AF65-F5344CB8AC3E}">
        <p14:creationId xmlns:p14="http://schemas.microsoft.com/office/powerpoint/2010/main" val="33021136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CF38C-F595-4C93-A0D0-746E3BB17D11}" type="datetimeFigureOut">
              <a:rPr lang="en-VI" smtClean="0"/>
              <a:t>9/23/2026</a:t>
            </a:fld>
            <a:endParaRPr lang="en-V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V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F5FE3-0CE2-462D-9D36-47648B666A8A}" type="slidenum">
              <a:rPr lang="en-VI" smtClean="0"/>
              <a:t>‹#›</a:t>
            </a:fld>
            <a:endParaRPr lang="en-VI"/>
          </a:p>
        </p:txBody>
      </p:sp>
    </p:spTree>
    <p:extLst>
      <p:ext uri="{BB962C8B-B14F-4D97-AF65-F5344CB8AC3E}">
        <p14:creationId xmlns:p14="http://schemas.microsoft.com/office/powerpoint/2010/main" val="6649850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CF38C-F595-4C93-A0D0-746E3BB17D11}" type="datetimeFigureOut">
              <a:rPr lang="en-VI" smtClean="0"/>
              <a:t>9/23/2026</a:t>
            </a:fld>
            <a:endParaRPr lang="en-V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V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F5FE3-0CE2-462D-9D36-47648B666A8A}" type="slidenum">
              <a:rPr lang="en-VI" smtClean="0"/>
              <a:t>‹#›</a:t>
            </a:fld>
            <a:endParaRPr lang="en-VI"/>
          </a:p>
        </p:txBody>
      </p:sp>
    </p:spTree>
    <p:extLst>
      <p:ext uri="{BB962C8B-B14F-4D97-AF65-F5344CB8AC3E}">
        <p14:creationId xmlns:p14="http://schemas.microsoft.com/office/powerpoint/2010/main" val="38428757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CF38C-F595-4C93-A0D0-746E3BB17D11}" type="datetimeFigureOut">
              <a:rPr lang="en-VI" smtClean="0"/>
              <a:t>9/23/2026</a:t>
            </a:fld>
            <a:endParaRPr lang="en-V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V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F5FE3-0CE2-462D-9D36-47648B666A8A}" type="slidenum">
              <a:rPr lang="en-VI" smtClean="0"/>
              <a:t>‹#›</a:t>
            </a:fld>
            <a:endParaRPr lang="en-VI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658173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CF38C-F595-4C93-A0D0-746E3BB17D11}" type="datetimeFigureOut">
              <a:rPr lang="en-VI" smtClean="0"/>
              <a:t>9/23/2026</a:t>
            </a:fld>
            <a:endParaRPr lang="en-V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V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F5FE3-0CE2-462D-9D36-47648B666A8A}" type="slidenum">
              <a:rPr lang="en-VI" smtClean="0"/>
              <a:t>‹#›</a:t>
            </a:fld>
            <a:endParaRPr lang="en-VI"/>
          </a:p>
        </p:txBody>
      </p:sp>
    </p:spTree>
    <p:extLst>
      <p:ext uri="{BB962C8B-B14F-4D97-AF65-F5344CB8AC3E}">
        <p14:creationId xmlns:p14="http://schemas.microsoft.com/office/powerpoint/2010/main" val="24897969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CF38C-F595-4C93-A0D0-746E3BB17D11}" type="datetimeFigureOut">
              <a:rPr lang="en-VI" smtClean="0"/>
              <a:t>9/23/2026</a:t>
            </a:fld>
            <a:endParaRPr lang="en-VI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V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F5FE3-0CE2-462D-9D36-47648B666A8A}" type="slidenum">
              <a:rPr lang="en-VI" smtClean="0"/>
              <a:t>‹#›</a:t>
            </a:fld>
            <a:endParaRPr lang="en-VI"/>
          </a:p>
        </p:txBody>
      </p:sp>
    </p:spTree>
    <p:extLst>
      <p:ext uri="{BB962C8B-B14F-4D97-AF65-F5344CB8AC3E}">
        <p14:creationId xmlns:p14="http://schemas.microsoft.com/office/powerpoint/2010/main" val="679610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CF38C-F595-4C93-A0D0-746E3BB17D11}" type="datetimeFigureOut">
              <a:rPr lang="en-VI" smtClean="0"/>
              <a:t>9/23/2026</a:t>
            </a:fld>
            <a:endParaRPr lang="en-VI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V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F5FE3-0CE2-462D-9D36-47648B666A8A}" type="slidenum">
              <a:rPr lang="en-VI" smtClean="0"/>
              <a:t>‹#›</a:t>
            </a:fld>
            <a:endParaRPr lang="en-VI"/>
          </a:p>
        </p:txBody>
      </p:sp>
    </p:spTree>
    <p:extLst>
      <p:ext uri="{BB962C8B-B14F-4D97-AF65-F5344CB8AC3E}">
        <p14:creationId xmlns:p14="http://schemas.microsoft.com/office/powerpoint/2010/main" val="31540803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CF38C-F595-4C93-A0D0-746E3BB17D11}" type="datetimeFigureOut">
              <a:rPr lang="en-VI" smtClean="0"/>
              <a:t>9/23/2026</a:t>
            </a:fld>
            <a:endParaRPr lang="en-V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V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F5FE3-0CE2-462D-9D36-47648B666A8A}" type="slidenum">
              <a:rPr lang="en-VI" smtClean="0"/>
              <a:t>‹#›</a:t>
            </a:fld>
            <a:endParaRPr lang="en-VI"/>
          </a:p>
        </p:txBody>
      </p:sp>
    </p:spTree>
    <p:extLst>
      <p:ext uri="{BB962C8B-B14F-4D97-AF65-F5344CB8AC3E}">
        <p14:creationId xmlns:p14="http://schemas.microsoft.com/office/powerpoint/2010/main" val="21881016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CF38C-F595-4C93-A0D0-746E3BB17D11}" type="datetimeFigureOut">
              <a:rPr lang="en-VI" smtClean="0"/>
              <a:t>9/23/2026</a:t>
            </a:fld>
            <a:endParaRPr lang="en-V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V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F5FE3-0CE2-462D-9D36-47648B666A8A}" type="slidenum">
              <a:rPr lang="en-VI" smtClean="0"/>
              <a:t>‹#›</a:t>
            </a:fld>
            <a:endParaRPr lang="en-VI"/>
          </a:p>
        </p:txBody>
      </p:sp>
    </p:spTree>
    <p:extLst>
      <p:ext uri="{BB962C8B-B14F-4D97-AF65-F5344CB8AC3E}">
        <p14:creationId xmlns:p14="http://schemas.microsoft.com/office/powerpoint/2010/main" val="31318551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VI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VI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60CF38C-F595-4C93-A0D0-746E3BB17D11}" type="datetimeFigureOut">
              <a:rPr lang="en-VI" smtClean="0"/>
              <a:t>9/23/2026</a:t>
            </a:fld>
            <a:endParaRPr lang="en-V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V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9F5FE3-0CE2-462D-9D36-47648B666A8A}" type="slidenum">
              <a:rPr lang="en-VI" smtClean="0"/>
              <a:t>‹#›</a:t>
            </a:fld>
            <a:endParaRPr lang="en-VI"/>
          </a:p>
        </p:txBody>
      </p:sp>
    </p:spTree>
    <p:extLst>
      <p:ext uri="{BB962C8B-B14F-4D97-AF65-F5344CB8AC3E}">
        <p14:creationId xmlns:p14="http://schemas.microsoft.com/office/powerpoint/2010/main" val="14384151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7C2176-0AF8-9174-B913-88C19CCBBA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dirty="0"/>
              <a:t>CCZP0014-26: </a:t>
            </a:r>
            <a:r>
              <a:rPr lang="en-US" sz="3000" i="1" dirty="0" err="1"/>
              <a:t>MapGeo</a:t>
            </a:r>
            <a:r>
              <a:rPr lang="en-US" sz="3000" i="1" dirty="0"/>
              <a:t> aerial photo of site (outlined in yellow)</a:t>
            </a:r>
            <a:br>
              <a:rPr lang="en-VI" dirty="0"/>
            </a:br>
            <a:br>
              <a:rPr lang="en-VI" dirty="0"/>
            </a:br>
            <a:br>
              <a:rPr lang="en-VI" dirty="0"/>
            </a:br>
            <a:br>
              <a:rPr lang="en-VI" sz="4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VI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4491E2B-1C48-E514-E62F-05C1FF26D9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1117" y="1423385"/>
            <a:ext cx="5410167" cy="529118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203105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22419B-EDCB-E4D2-C235-E82F60942A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FB2F9B-0F8B-FB4B-C460-D178E665A3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500" dirty="0"/>
              <a:t>CCZP0014-26: </a:t>
            </a:r>
            <a:r>
              <a:rPr lang="en-US" dirty="0" err="1"/>
              <a:t>MapGeo</a:t>
            </a:r>
            <a:r>
              <a:rPr lang="en-US" dirty="0"/>
              <a:t> aerial view of property (with red marker)</a:t>
            </a:r>
            <a:br>
              <a:rPr lang="en-VI" dirty="0"/>
            </a:br>
            <a:br>
              <a:rPr lang="en-VI" sz="4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VI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FB6184F-B164-574F-C966-2CBAF684F5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8682" y="1853248"/>
            <a:ext cx="10225172" cy="4923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36960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112B03-8256-82C0-D491-F505A7CE6A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CCZP0014-26: </a:t>
            </a:r>
            <a:r>
              <a:rPr lang="en-US" sz="3500" dirty="0"/>
              <a:t>Official Zoning Map No. STZ-10 (property’s location indicated by red arrow)</a:t>
            </a:r>
            <a:endParaRPr lang="en-VI" sz="35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6C85483-0857-2E14-E554-C09C8282B1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7587" y="1704340"/>
            <a:ext cx="7408245" cy="503334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5569448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  <lcf76f155ced4ddcb4097134ff3c332f xmlns="f303be76-a21b-435d-acdf-92336853eeb4">
      <Terms xmlns="http://schemas.microsoft.com/office/infopath/2007/PartnerControls"/>
    </lcf76f155ced4ddcb4097134ff3c332f>
    <TaxCatchAll xmlns="801241f0-4896-485f-8b7f-bcfe61e4811a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E3DAB832DD9514C890CFED3E2923070" ma:contentTypeVersion="17" ma:contentTypeDescription="Create a new document." ma:contentTypeScope="" ma:versionID="fe384be24ec754e5b9de70d783a79373">
  <xsd:schema xmlns:xsd="http://www.w3.org/2001/XMLSchema" xmlns:xs="http://www.w3.org/2001/XMLSchema" xmlns:p="http://schemas.microsoft.com/office/2006/metadata/properties" xmlns:ns1="http://schemas.microsoft.com/sharepoint/v3" xmlns:ns2="f303be76-a21b-435d-acdf-92336853eeb4" xmlns:ns3="801241f0-4896-485f-8b7f-bcfe61e4811a" targetNamespace="http://schemas.microsoft.com/office/2006/metadata/properties" ma:root="true" ma:fieldsID="b0f76aab8c3878c9cd7801d9c9377937" ns1:_="" ns2:_="" ns3:_="">
    <xsd:import namespace="http://schemas.microsoft.com/sharepoint/v3"/>
    <xsd:import namespace="f303be76-a21b-435d-acdf-92336853eeb4"/>
    <xsd:import namespace="801241f0-4896-485f-8b7f-bcfe61e4811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Location" minOccurs="0"/>
                <xsd:element ref="ns1:_ip_UnifiedCompliancePolicyProperties" minOccurs="0"/>
                <xsd:element ref="ns1:_ip_UnifiedCompliancePolicyUIAction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1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2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03be76-a21b-435d-acdf-92336853eeb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1" nillable="true" ma:displayName="MediaServiceDateTaken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d16ce7a5-80b3-467b-b812-4570f4befe1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01241f0-4896-485f-8b7f-bcfe61e4811a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28985a9c-afcb-4c80-a371-45031d08e3f1}" ma:internalName="TaxCatchAll" ma:showField="CatchAllData" ma:web="801241f0-4896-485f-8b7f-bcfe61e4811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019F80A-BAB4-4818-9C9F-EB01E2DA6C33}">
  <ds:schemaRefs>
    <ds:schemaRef ds:uri="http://purl.org/dc/dcmitype/"/>
    <ds:schemaRef ds:uri="http://schemas.microsoft.com/office/2006/metadata/properties"/>
    <ds:schemaRef ds:uri="http://purl.org/dc/terms/"/>
    <ds:schemaRef ds:uri="http://www.w3.org/XML/1998/namespace"/>
    <ds:schemaRef ds:uri="http://schemas.microsoft.com/sharepoint/v3"/>
    <ds:schemaRef ds:uri="http://purl.org/dc/elements/1.1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5fee165b-61ad-48b7-a730-e10734a5b554"/>
    <ds:schemaRef ds:uri="cc98b0da-e75b-425e-a63f-6628c6f52b17"/>
  </ds:schemaRefs>
</ds:datastoreItem>
</file>

<file path=customXml/itemProps2.xml><?xml version="1.0" encoding="utf-8"?>
<ds:datastoreItem xmlns:ds="http://schemas.openxmlformats.org/officeDocument/2006/customXml" ds:itemID="{5CD5060C-57DD-48E2-9225-D49AD9EBBBE4}"/>
</file>

<file path=customXml/itemProps3.xml><?xml version="1.0" encoding="utf-8"?>
<ds:datastoreItem xmlns:ds="http://schemas.openxmlformats.org/officeDocument/2006/customXml" ds:itemID="{6ACAFB6F-4C13-43D1-A228-FF18427CC3D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150</TotalTime>
  <Words>46</Words>
  <Application>Microsoft Office PowerPoint</Application>
  <PresentationFormat>Widescreen</PresentationFormat>
  <Paragraphs>3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Calibri</vt:lpstr>
      <vt:lpstr>Century Gothic</vt:lpstr>
      <vt:lpstr>Wingdings 3</vt:lpstr>
      <vt:lpstr>Ion</vt:lpstr>
      <vt:lpstr>CCZP0014-26: MapGeo aerial photo of site (outlined in yellow)    </vt:lpstr>
      <vt:lpstr>CCZP0014-26: MapGeo aerial view of property (with red marker)  </vt:lpstr>
      <vt:lpstr>CCZP0014-26: Official Zoning Map No. STZ-10 (property’s location indicated by red arrow)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ZAT-24-1: Photo of current site condition</dc:title>
  <dc:creator>Leia LaPlace</dc:creator>
  <cp:lastModifiedBy>Leia LaPlace</cp:lastModifiedBy>
  <cp:revision>30</cp:revision>
  <dcterms:created xsi:type="dcterms:W3CDTF">2024-01-29T15:11:28Z</dcterms:created>
  <dcterms:modified xsi:type="dcterms:W3CDTF">2026-09-23T15:42:39Z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0x0101009E3DAB832DD9514C890CFED3E2923070</vt:lpwstr>
  </property>
</Properties>
</file>