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6/18/2026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6/18/2026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6/18/2026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6/18/2026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6/18/2026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6/18/2026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6/18/2026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6/18/2026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6/18/2026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6/18/2026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CCZP0011-26: </a:t>
            </a:r>
            <a:r>
              <a:rPr lang="en-US" i="1" dirty="0" err="1"/>
              <a:t>Mapgeo</a:t>
            </a:r>
            <a:r>
              <a:rPr lang="en-US" i="1" dirty="0"/>
              <a:t> aerial photo of site location- vacant land highlighted in yellow</a:t>
            </a:r>
            <a:br>
              <a:rPr lang="en-VI" dirty="0"/>
            </a:br>
            <a:r>
              <a:rPr lang="en-US" dirty="0"/>
              <a:t> </a:t>
            </a:r>
            <a:br>
              <a:rPr lang="en-VI" dirty="0"/>
            </a:b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ED6BD4-2896-FBE2-09C0-611A3A47B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244" y="2527337"/>
            <a:ext cx="6170429" cy="417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CCZP0011-26: </a:t>
            </a:r>
            <a:r>
              <a:rPr lang="en-US" sz="3500" dirty="0"/>
              <a:t>Official Zoning Map No. SJZ-1 (property location indicated by blue circle)</a:t>
            </a:r>
            <a:endParaRPr lang="en-VI" sz="3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814CE-30EC-EE8A-63BA-FDE9254EF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175" y="1853248"/>
            <a:ext cx="6635650" cy="481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CCZP0011-26: Conceptual Site Plan Layout 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F71BC8-3985-1863-DC10-62378BD6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605" y="1853248"/>
            <a:ext cx="7369197" cy="48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5fee165b-61ad-48b7-a730-e10734a5b55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259F4CEC9B2458035E347C3E27F24" ma:contentTypeVersion="22" ma:contentTypeDescription="Create a new document." ma:contentTypeScope="" ma:versionID="4c61feb7910bef5b0737f807e0873bf3">
  <xsd:schema xmlns:xsd="http://www.w3.org/2001/XMLSchema" xmlns:xs="http://www.w3.org/2001/XMLSchema" xmlns:p="http://schemas.microsoft.com/office/2006/metadata/properties" xmlns:ns1="http://schemas.microsoft.com/sharepoint/v3" xmlns:ns3="cc98b0da-e75b-425e-a63f-6628c6f52b17" xmlns:ns4="5fee165b-61ad-48b7-a730-e10734a5b554" targetNamespace="http://schemas.microsoft.com/office/2006/metadata/properties" ma:root="true" ma:fieldsID="0b1c6ea2ebe70b06079c8dff6ca6cfc6" ns1:_="" ns3:_="" ns4:_="">
    <xsd:import namespace="http://schemas.microsoft.com/sharepoint/v3"/>
    <xsd:import namespace="cc98b0da-e75b-425e-a63f-6628c6f52b17"/>
    <xsd:import namespace="5fee165b-61ad-48b7-a730-e10734a5b55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8b0da-e75b-425e-a63f-6628c6f52b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e165b-61ad-48b7-a730-e10734a5b5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6" nillable="true" ma:displayName="_activity" ma:hidden="true" ma:internalName="_activity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customXml/itemProps3.xml><?xml version="1.0" encoding="utf-8"?>
<ds:datastoreItem xmlns:ds="http://schemas.openxmlformats.org/officeDocument/2006/customXml" ds:itemID="{7CD2F3E4-B5AF-4C73-8E7A-23C3E660F3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c98b0da-e75b-425e-a63f-6628c6f52b17"/>
    <ds:schemaRef ds:uri="5fee165b-61ad-48b7-a730-e10734a5b5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</TotalTime>
  <Words>41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Century Gothic</vt:lpstr>
      <vt:lpstr>Wingdings 3</vt:lpstr>
      <vt:lpstr>Ion</vt:lpstr>
      <vt:lpstr>CCZP0011-26: Mapgeo aerial photo of site location- vacant land highlighted in yellow     </vt:lpstr>
      <vt:lpstr>CCZP0011-26: Official Zoning Map No. SJZ-1 (property location indicated by blue circle)</vt:lpstr>
      <vt:lpstr>CCZP0011-26: Conceptual Site Plan Layout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27</cp:revision>
  <dcterms:created xsi:type="dcterms:W3CDTF">2024-01-29T15:11:28Z</dcterms:created>
  <dcterms:modified xsi:type="dcterms:W3CDTF">2026-06-18T18:34:22Z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0x010100499259F4CEC9B2458035E347C3E27F24</vt:lpwstr>
  </property>
</Properties>
</file>