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8" r:id="rId5"/>
    <p:sldId id="261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9:42:39.52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4374 2187 24487,'-2'86'0,"-3"0"0,-3-1 0,-4 0 0,-3 0 0,-3-1 0,-4-1 0,-3-1 0,-3-1 0,-3-1 0,-4-1 0,-2-2 0,-4-1 0,-2-2 0,-4-2 0,-2-2 0,-3-1 0,-2-3 0,-3-1 0,-3-4 0,-1-1 0,-4-3 0,-1-3 0,-3-2 0,-1-3 0,-2-2 0,-2-4 0,-2-2 0,-1-4 0,-2-2 0,-1-4 0,-1-3 0,-1-3 0,-1-3 0,-1-4 0,-1-3 0,0-3 0,0-4 0,-1-3 0,0-3 0,0-4 0,0-3 0,1-3 0,0-4 0,0-3 0,1-3 0,1-4 0,1-3 0,1-3 0,1-3 0,1-4 0,2-2 0,1-4 0,2-2 0,2-4 0,2-2 0,1-3 0,3-2 0,1-3 0,4-3 0,1-1 0,3-4 0,3-1 0,2-3 0,3-1 0,2-2 0,4-2 0,2-2 0,4-1 0,2-2 0,4-1 0,3-1 0,3-1 0,3-1 0,4-1 0,3-1 0,3 0 0,4 0 0,3-1 0,3 0 0,4 0 0,3 0 0,3 1 0,4 0 0,3 0 0,3 1 0,4 1 0,3 1 0,3 1 0,3 1 0,4 1 0,2 2 0,4 1 0,2 2 0,4 2 0,2 2 0,3 1 0,2 3 0,3 1 0,3 4 0,1 1 0,4 3 0,1 3 0,3 2 0,1 3 0,2 2 0,2 4 0,2 2 0,1 4 0,2 2 0,1 4 0,1 3 0,1 3 0,1 3 0,1 4 0,1 3 0,0 3 0,0 4 0,1 3 0,0 3 0,0 4 0,0 3 0,-1 3 0,0 4 0,0 3 0,-1 3 0,-1 4 0,-1 3 0,-1 3 0,-1 3 0,-1 4 0,-2 2 0,-1 4 0,-2 2 0,-2 4 0,-2 2 0,-1 3 0,-3 2 0,-1 3 0,-4 3 0,-1 1 0,-3 4 0,-3 1 0,-2 3 0,-3 1 0,-2 2 0,-4 2 0,-2 2 0,-4 1 0,-2 2 0,-4 1 0,-3 1 0,-3 1 0,-3 1 0,-4 1 0,-3 1 0,-3 0 0,-4 0 0,-3 1 0,-3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6/24/2026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2423342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6/24/2026</a:t>
            </a:fld>
            <a:endParaRPr lang="en-V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664985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6/24/2026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842875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6/24/2026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5817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6/24/2026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2489796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6/24/2026</a:t>
            </a:fld>
            <a:endParaRPr lang="en-V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67961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6/24/2026</a:t>
            </a:fld>
            <a:endParaRPr lang="en-V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154080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6/24/2026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2188101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6/24/2026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131855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6/24/2026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136876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6/24/2026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013625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6/24/2026</a:t>
            </a:fld>
            <a:endParaRPr lang="en-V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435303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6/24/2026</a:t>
            </a:fld>
            <a:endParaRPr lang="en-V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458652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6/24/2026</a:t>
            </a:fld>
            <a:endParaRPr lang="en-V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241853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6/24/2026</a:t>
            </a:fld>
            <a:endParaRPr lang="en-VI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979120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6/24/2026</a:t>
            </a:fld>
            <a:endParaRPr lang="en-VI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447901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6/24/2026</a:t>
            </a:fld>
            <a:endParaRPr lang="en-V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302113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VI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VI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60CF38C-F595-4C93-A0D0-746E3BB17D11}" type="datetimeFigureOut">
              <a:rPr lang="en-VI" smtClean="0"/>
              <a:t>6/24/2026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438415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C2176-0AF8-9174-B913-88C19CCBB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CCZP0109-25: </a:t>
            </a:r>
            <a:r>
              <a:rPr lang="en-US" sz="3000" i="1" dirty="0"/>
              <a:t>Photo of current site condition- Two houses; one occupied and another vacant</a:t>
            </a:r>
            <a:br>
              <a:rPr lang="en-VI" dirty="0"/>
            </a:br>
            <a:br>
              <a:rPr lang="en-VI" dirty="0"/>
            </a:br>
            <a:br>
              <a:rPr lang="en-VI" dirty="0"/>
            </a:br>
            <a:br>
              <a:rPr lang="en-VI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V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33A582-6762-6216-22C2-0FF3790F3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1641374"/>
            <a:ext cx="11219039" cy="455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310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22419B-EDCB-E4D2-C235-E82F60942A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B2F9B-0F8B-FB4B-C460-D178E665A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/>
              <a:t>CCZP0109-25: </a:t>
            </a:r>
            <a:r>
              <a:rPr lang="en-US" dirty="0" err="1"/>
              <a:t>MapGeo</a:t>
            </a:r>
            <a:r>
              <a:rPr lang="en-US" dirty="0"/>
              <a:t> aerial view of property (marked in red)</a:t>
            </a:r>
            <a:br>
              <a:rPr lang="en-VI" dirty="0"/>
            </a:br>
            <a:br>
              <a:rPr lang="en-VI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V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26B56A-2C78-5BEE-65DB-699C2E6406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166" y="1853248"/>
            <a:ext cx="7082469" cy="482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696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B7D22B-8EE6-106D-273B-80D5D3880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365" y="1853248"/>
            <a:ext cx="8453582" cy="48786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112B03-8256-82C0-D491-F505A7CE6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CCZP0109-25: </a:t>
            </a:r>
            <a:r>
              <a:rPr lang="en-US" sz="3500" dirty="0"/>
              <a:t>Official Zoning Map No. SCZ-10 (property marked with red X)</a:t>
            </a:r>
            <a:endParaRPr lang="en-VI" sz="3500" dirty="0"/>
          </a:p>
        </p:txBody>
      </p:sp>
      <p:pic>
        <p:nvPicPr>
          <p:cNvPr id="4" name="Graphic 8" descr="Close with solid fill">
            <a:extLst>
              <a:ext uri="{FF2B5EF4-FFF2-40B4-BE49-F238E27FC236}">
                <a16:creationId xmlns:a16="http://schemas.microsoft.com/office/drawing/2014/main" id="{55754C2F-FDB3-01B2-ECC9-50C32D6F5A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338485">
            <a:off x="5030444" y="4888135"/>
            <a:ext cx="405762" cy="40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694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A6DE7-A37F-F7F7-8AD8-293CB3A2E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CCZP0109-25: </a:t>
            </a:r>
            <a:r>
              <a:rPr lang="en-US" sz="3000" i="1" dirty="0"/>
              <a:t>Conceptual Site Plan Layout- Addition of Salon to existing bathroom</a:t>
            </a:r>
            <a:br>
              <a:rPr lang="en-VI" dirty="0"/>
            </a:br>
            <a:br>
              <a:rPr lang="en-V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V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CFFDD1-D47A-D59F-8E6B-5E2BE3DC6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4468" y="1483994"/>
            <a:ext cx="5151833" cy="530689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98A6848-E1FF-89A1-0255-786015E20F88}"/>
                  </a:ext>
                </a:extLst>
              </p14:cNvPr>
              <p14:cNvContentPartPr/>
              <p14:nvPr/>
            </p14:nvContentPartPr>
            <p14:xfrm>
              <a:off x="3266905" y="5193937"/>
              <a:ext cx="1575000" cy="15750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98A6848-E1FF-89A1-0255-786015E20F8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60785" y="5187817"/>
                <a:ext cx="1587240" cy="158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376833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3DAB832DD9514C890CFED3E2923070" ma:contentTypeVersion="17" ma:contentTypeDescription="Create a new document." ma:contentTypeScope="" ma:versionID="fe384be24ec754e5b9de70d783a79373">
  <xsd:schema xmlns:xsd="http://www.w3.org/2001/XMLSchema" xmlns:xs="http://www.w3.org/2001/XMLSchema" xmlns:p="http://schemas.microsoft.com/office/2006/metadata/properties" xmlns:ns1="http://schemas.microsoft.com/sharepoint/v3" xmlns:ns2="f303be76-a21b-435d-acdf-92336853eeb4" xmlns:ns3="801241f0-4896-485f-8b7f-bcfe61e4811a" targetNamespace="http://schemas.microsoft.com/office/2006/metadata/properties" ma:root="true" ma:fieldsID="b0f76aab8c3878c9cd7801d9c9377937" ns1:_="" ns2:_="" ns3:_="">
    <xsd:import namespace="http://schemas.microsoft.com/sharepoint/v3"/>
    <xsd:import namespace="f303be76-a21b-435d-acdf-92336853eeb4"/>
    <xsd:import namespace="801241f0-4896-485f-8b7f-bcfe61e481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03be76-a21b-435d-acdf-92336853ee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16ce7a5-80b3-467b-b812-4570f4befe1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1241f0-4896-485f-8b7f-bcfe61e4811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8985a9c-afcb-4c80-a371-45031d08e3f1}" ma:internalName="TaxCatchAll" ma:showField="CatchAllData" ma:web="801241f0-4896-485f-8b7f-bcfe61e4811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f303be76-a21b-435d-acdf-92336853eeb4">
      <Terms xmlns="http://schemas.microsoft.com/office/infopath/2007/PartnerControls"/>
    </lcf76f155ced4ddcb4097134ff3c332f>
    <TaxCatchAll xmlns="801241f0-4896-485f-8b7f-bcfe61e4811a" xsi:nil="true"/>
  </documentManagement>
</p:properties>
</file>

<file path=customXml/itemProps1.xml><?xml version="1.0" encoding="utf-8"?>
<ds:datastoreItem xmlns:ds="http://schemas.openxmlformats.org/officeDocument/2006/customXml" ds:itemID="{2664CF52-6103-4CD1-B130-C3DF8A5B25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303be76-a21b-435d-acdf-92336853eeb4"/>
    <ds:schemaRef ds:uri="801241f0-4896-485f-8b7f-bcfe61e481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ACAFB6F-4C13-43D1-A228-FF18427CC3D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019F80A-BAB4-4818-9C9F-EB01E2DA6C33}">
  <ds:schemaRefs>
    <ds:schemaRef ds:uri="http://purl.org/dc/dcmitype/"/>
    <ds:schemaRef ds:uri="http://schemas.microsoft.com/office/2006/metadata/properties"/>
    <ds:schemaRef ds:uri="http://purl.org/dc/terms/"/>
    <ds:schemaRef ds:uri="http://www.w3.org/XML/1998/namespace"/>
    <ds:schemaRef ds:uri="http://schemas.microsoft.com/sharepoint/v3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5fee165b-61ad-48b7-a730-e10734a5b554"/>
    <ds:schemaRef ds:uri="cc98b0da-e75b-425e-a63f-6628c6f52b17"/>
    <ds:schemaRef ds:uri="f303be76-a21b-435d-acdf-92336853eeb4"/>
    <ds:schemaRef ds:uri="801241f0-4896-485f-8b7f-bcfe61e4811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153</TotalTime>
  <Words>62</Words>
  <Application>Microsoft Office PowerPoint</Application>
  <PresentationFormat>Widescreen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Calibri</vt:lpstr>
      <vt:lpstr>Century Gothic</vt:lpstr>
      <vt:lpstr>Wingdings 3</vt:lpstr>
      <vt:lpstr>Ion</vt:lpstr>
      <vt:lpstr>CCZP0109-25: Photo of current site condition- Two houses; one occupied and another vacant    </vt:lpstr>
      <vt:lpstr>CCZP0109-25: MapGeo aerial view of property (marked in red)  </vt:lpstr>
      <vt:lpstr>CCZP0109-25: Official Zoning Map No. SCZ-10 (property marked with red X)</vt:lpstr>
      <vt:lpstr>CCZP0109-25: Conceptual Site Plan Layout- Addition of Salon to existing bathroom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ZAT-24-1: Photo of current site condition</dc:title>
  <dc:creator>Leia LaPlace</dc:creator>
  <cp:lastModifiedBy>Dwane Callwood</cp:lastModifiedBy>
  <cp:revision>29</cp:revision>
  <dcterms:created xsi:type="dcterms:W3CDTF">2024-01-29T15:11:28Z</dcterms:created>
  <dcterms:modified xsi:type="dcterms:W3CDTF">2026-06-24T18:25:28Z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0x0101009E3DAB832DD9514C890CFED3E2923070</vt:lpwstr>
  </property>
</Properties>
</file>