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9:43:53.7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9:43:54.4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9:43:55.8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9:43:58.3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V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V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customXml" Target="../ink/ink3.xml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CCZP0118-25: </a:t>
            </a:r>
            <a:r>
              <a:rPr lang="en-US" i="1" dirty="0" err="1"/>
              <a:t>MapGeo</a:t>
            </a:r>
            <a:r>
              <a:rPr lang="en-US" i="1" dirty="0"/>
              <a:t> aerial view of property’s location (marked in red)</a:t>
            </a:r>
            <a:br>
              <a:rPr lang="en-VI" dirty="0"/>
            </a:br>
            <a:br>
              <a:rPr lang="en-VI" dirty="0"/>
            </a:br>
            <a:br>
              <a:rPr lang="en-VI" dirty="0"/>
            </a:br>
            <a:br>
              <a:rPr lang="en-VI" dirty="0"/>
            </a:b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470D332-2C1B-F6AF-E384-19B927F8A2ED}"/>
                  </a:ext>
                </a:extLst>
              </p14:cNvPr>
              <p14:cNvContentPartPr/>
              <p14:nvPr/>
            </p14:nvContentPartPr>
            <p14:xfrm>
              <a:off x="3881886" y="4459263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470D332-2C1B-F6AF-E384-19B927F8A2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75766" y="445314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74CBF82-B4B6-607A-CDDE-76CEDDF3559C}"/>
                  </a:ext>
                </a:extLst>
              </p14:cNvPr>
              <p14:cNvContentPartPr/>
              <p14:nvPr/>
            </p14:nvContentPartPr>
            <p14:xfrm>
              <a:off x="5903286" y="4009983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74CBF82-B4B6-607A-CDDE-76CEDDF355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97166" y="400386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62394A-0011-547D-8AB1-856168D8B308}"/>
                  </a:ext>
                </a:extLst>
              </p14:cNvPr>
              <p14:cNvContentPartPr/>
              <p14:nvPr/>
            </p14:nvContentPartPr>
            <p14:xfrm>
              <a:off x="5149086" y="3480783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62394A-0011-547D-8AB1-856168D8B3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2966" y="347466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DBBBF0E-1640-C941-49B2-11C230F07DE3}"/>
                  </a:ext>
                </a:extLst>
              </p14:cNvPr>
              <p14:cNvContentPartPr/>
              <p14:nvPr/>
            </p14:nvContentPartPr>
            <p14:xfrm>
              <a:off x="4186806" y="2903703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DBBBF0E-1640-C941-49B2-11C230F07D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0686" y="2897583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99426BED-B495-C379-99A1-C9EC191310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8576" y="1853248"/>
            <a:ext cx="6089760" cy="483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CCZP0118-25: </a:t>
            </a:r>
            <a:r>
              <a:rPr lang="en-US" sz="3500" dirty="0"/>
              <a:t>Official Zoning Map No. SCZ-12 (property marked with red X)</a:t>
            </a:r>
            <a:endParaRPr lang="en-VI" sz="3500" dirty="0"/>
          </a:p>
        </p:txBody>
      </p:sp>
      <p:pic>
        <p:nvPicPr>
          <p:cNvPr id="6" name="drawing">
            <a:extLst>
              <a:ext uri="{FF2B5EF4-FFF2-40B4-BE49-F238E27FC236}">
                <a16:creationId xmlns:a16="http://schemas.microsoft.com/office/drawing/2014/main" id="{9756B3E6-A5BA-D285-4ACB-D2550F053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285" y="1853248"/>
            <a:ext cx="8960451" cy="49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fe384be24ec754e5b9de70d783a79373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b0f76aab8c3878c9cd7801d9c9377937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</ds:schemaRefs>
</ds:datastoreItem>
</file>

<file path=customXml/itemProps2.xml><?xml version="1.0" encoding="utf-8"?>
<ds:datastoreItem xmlns:ds="http://schemas.openxmlformats.org/officeDocument/2006/customXml" ds:itemID="{90EAA807-6FCD-4689-B26A-268C551BA28D}"/>
</file>

<file path=customXml/itemProps3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156</TotalTime>
  <Words>33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Century Gothic</vt:lpstr>
      <vt:lpstr>Wingdings 3</vt:lpstr>
      <vt:lpstr>Ion</vt:lpstr>
      <vt:lpstr>CCZP0118-25: MapGeo aerial view of property’s location (marked in red)     </vt:lpstr>
      <vt:lpstr>CCZP0118-25: Official Zoning Map No. SCZ-12 (property marked with red X)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31</cp:revision>
  <dcterms:created xsi:type="dcterms:W3CDTF">2024-01-29T15:11:28Z</dcterms:created>
  <dcterms:modified xsi:type="dcterms:W3CDTF">2026-04-28T17:38:20Z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