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2:39.5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4374 2187 24487,'-2'86'0,"-3"0"0,-3-1 0,-4 0 0,-3 0 0,-3-1 0,-4-1 0,-3-1 0,-3-1 0,-3-1 0,-4-1 0,-2-2 0,-4-1 0,-2-2 0,-4-2 0,-2-2 0,-3-1 0,-2-3 0,-3-1 0,-3-4 0,-1-1 0,-4-3 0,-1-3 0,-3-2 0,-1-3 0,-2-2 0,-2-4 0,-2-2 0,-1-4 0,-2-2 0,-1-4 0,-1-3 0,-1-3 0,-1-3 0,-1-4 0,-1-3 0,0-3 0,0-4 0,-1-3 0,0-3 0,0-4 0,0-3 0,1-3 0,0-4 0,0-3 0,1-3 0,1-4 0,1-3 0,1-3 0,1-3 0,1-4 0,2-2 0,1-4 0,2-2 0,2-4 0,2-2 0,1-3 0,3-2 0,1-3 0,4-3 0,1-1 0,3-4 0,3-1 0,2-3 0,3-1 0,2-2 0,4-2 0,2-2 0,4-1 0,2-2 0,4-1 0,3-1 0,3-1 0,3-1 0,4-1 0,3-1 0,3 0 0,4 0 0,3-1 0,3 0 0,4 0 0,3 0 0,3 1 0,4 0 0,3 0 0,3 1 0,4 1 0,3 1 0,3 1 0,3 1 0,4 1 0,2 2 0,4 1 0,2 2 0,4 2 0,2 2 0,3 1 0,2 3 0,3 1 0,3 4 0,1 1 0,4 3 0,1 3 0,3 2 0,1 3 0,2 2 0,2 4 0,2 2 0,1 4 0,2 2 0,1 4 0,1 3 0,1 3 0,1 3 0,1 4 0,1 3 0,0 3 0,0 4 0,1 3 0,0 3 0,0 4 0,0 3 0,-1 3 0,0 4 0,0 3 0,-1 3 0,-1 4 0,-1 3 0,-1 3 0,-1 3 0,-1 4 0,-2 2 0,-1 4 0,-2 2 0,-2 4 0,-2 2 0,-1 3 0,-3 2 0,-1 3 0,-4 3 0,-1 1 0,-3 4 0,-3 1 0,-2 3 0,-3 1 0,-2 2 0,-4 2 0,-2 2 0,-4 1 0,-2 2 0,-4 1 0,-3 1 0,-3 1 0,-3 1 0,-4 1 0,-3 1 0,-3 0 0,-4 0 0,-3 1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CCZP0109-25: </a:t>
            </a:r>
            <a:r>
              <a:rPr lang="en-US" sz="3000" i="1" dirty="0"/>
              <a:t>Photo of current site condition- Two houses; one occupied and another vacant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3A582-6762-6216-22C2-0FF3790F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41374"/>
            <a:ext cx="11219039" cy="4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CCZP0109-25: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6B56A-2C78-5BEE-65DB-699C2E64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853248"/>
            <a:ext cx="7082469" cy="48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7D22B-8EE6-106D-273B-80D5D388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65" y="1853248"/>
            <a:ext cx="8453582" cy="4878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CCZP0109-25: </a:t>
            </a:r>
            <a:r>
              <a:rPr lang="en-US" sz="3500" dirty="0"/>
              <a:t>Official Zoning Map No. SCZ-10 (property marked with red X)</a:t>
            </a:r>
            <a:endParaRPr lang="en-VI" sz="3500" dirty="0"/>
          </a:p>
        </p:txBody>
      </p:sp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5030444" y="4888135"/>
            <a:ext cx="405762" cy="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CCZP0109-25: </a:t>
            </a:r>
            <a:r>
              <a:rPr lang="en-US" sz="3000" i="1" dirty="0"/>
              <a:t>Conceptual Site Plan Layout- Addition of Salon to existing bathroom</a:t>
            </a:r>
            <a:br>
              <a:rPr lang="en-VI" dirty="0"/>
            </a:b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FFDD1-D47A-D59F-8E6B-5E2BE3DC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68" y="1483994"/>
            <a:ext cx="5151833" cy="53068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8A6848-E1FF-89A1-0255-786015E20F88}"/>
                  </a:ext>
                </a:extLst>
              </p14:cNvPr>
              <p14:cNvContentPartPr/>
              <p14:nvPr/>
            </p14:nvContentPartPr>
            <p14:xfrm>
              <a:off x="3266905" y="5193937"/>
              <a:ext cx="1575000" cy="1575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8A6848-E1FF-89A1-0255-786015E20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785" y="5187817"/>
                <a:ext cx="1587240" cy="15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64CF52-6103-4CD1-B130-C3DF8A5B2573}"/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62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CCZP0109-25: Photo of current site condition- Two houses; one occupied and another vacant    </vt:lpstr>
      <vt:lpstr>CCZP0109-25: MapGeo aerial view of property (marked in red)  </vt:lpstr>
      <vt:lpstr>CCZP0109-25: Official Zoning Map No. SCZ-10 (property marked with red X)</vt:lpstr>
      <vt:lpstr>CCZP0109-25: Conceptual Site Plan Layout- Addition of Salon to existing bathroom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29</cp:revision>
  <dcterms:created xsi:type="dcterms:W3CDTF">2024-01-29T15:11:28Z</dcterms:created>
  <dcterms:modified xsi:type="dcterms:W3CDTF">2026-03-17T19:43:09Z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