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V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V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04/28/2026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CCZP0108-25: MapGeo aerial</a:t>
            </a:r>
            <a:r>
              <a:rPr lang="en-US" sz="3000" i="1" dirty="0"/>
              <a:t> of current site condition- vacant land</a:t>
            </a:r>
            <a:br>
              <a:rPr lang="en-VI" dirty="0"/>
            </a:br>
            <a:br>
              <a:rPr lang="en-VI" dirty="0"/>
            </a:br>
            <a:br>
              <a:rPr lang="en-VI" dirty="0"/>
            </a:b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273D6-154D-8488-B414-6B94B1E6D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356" y="1472715"/>
            <a:ext cx="5530361" cy="513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CCZP0108-25: </a:t>
            </a:r>
            <a:r>
              <a:rPr lang="en-US" sz="3500" dirty="0"/>
              <a:t>Official Zoning Map No. SCZ-15 (property marked with red X)</a:t>
            </a:r>
            <a:endParaRPr lang="en-VI" sz="3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B73B45-2C6F-ACC8-7A80-334CB1B71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716" y="1853248"/>
            <a:ext cx="8335001" cy="4868394"/>
          </a:xfrm>
          <a:prstGeom prst="rect">
            <a:avLst/>
          </a:prstGeom>
        </p:spPr>
      </p:pic>
      <p:pic>
        <p:nvPicPr>
          <p:cNvPr id="4" name="Graphic 8" descr="Close with solid fill">
            <a:extLst>
              <a:ext uri="{FF2B5EF4-FFF2-40B4-BE49-F238E27FC236}">
                <a16:creationId xmlns:a16="http://schemas.microsoft.com/office/drawing/2014/main" id="{55754C2F-FDB3-01B2-ECC9-50C32D6F5AD3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38485">
            <a:off x="6669177" y="2825045"/>
            <a:ext cx="405762" cy="40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fe384be24ec754e5b9de70d783a79373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b0f76aab8c3878c9cd7801d9c9377937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</ds:schemaRefs>
</ds:datastoreItem>
</file>

<file path=customXml/itemProps2.xml><?xml version="1.0" encoding="utf-8"?>
<ds:datastoreItem xmlns:ds="http://schemas.openxmlformats.org/officeDocument/2006/customXml" ds:itemID="{DB3AE0A6-EA9A-4C0A-A33D-B3310F09355E}"/>
</file>

<file path=customXml/itemProps3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150</TotalTime>
  <Words>29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Century Gothic</vt:lpstr>
      <vt:lpstr>Wingdings 3</vt:lpstr>
      <vt:lpstr>Ion</vt:lpstr>
      <vt:lpstr>CCZP0108-25: MapGeo aerial of current site condition- vacant land    </vt:lpstr>
      <vt:lpstr>CCZP0108-25: Official Zoning Map No. SCZ-15 (property marked with red X)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30</cp:revision>
  <dcterms:created xsi:type="dcterms:W3CDTF">2024-01-29T15:11:28Z</dcterms:created>
  <dcterms:modified xsi:type="dcterms:W3CDTF">2026-04-28T15:46:04Z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