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V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V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CCZP0107-25: </a:t>
            </a:r>
            <a:r>
              <a:rPr lang="en-US" sz="3000" i="1" dirty="0"/>
              <a:t>Site photo- from left to right: single-family dwelling, historical ruins, &amp; storage building</a:t>
            </a:r>
            <a:br>
              <a:rPr lang="en-VI" dirty="0"/>
            </a:br>
            <a:br>
              <a:rPr lang="en-VI" dirty="0"/>
            </a:br>
            <a:br>
              <a:rPr lang="en-VI" dirty="0"/>
            </a:b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21B4F-601A-A8C9-24DD-49A919965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02" t="15045" r="31738" b="9728"/>
          <a:stretch>
            <a:fillRect/>
          </a:stretch>
        </p:blipFill>
        <p:spPr bwMode="auto">
          <a:xfrm>
            <a:off x="3407435" y="1511394"/>
            <a:ext cx="4449738" cy="5121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2419B-EDCB-E4D2-C235-E82F60942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2F9B-0F8B-FB4B-C460-D178E665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CCZP0107-25: </a:t>
            </a:r>
            <a:r>
              <a:rPr lang="en-US" dirty="0" err="1"/>
              <a:t>MapGeo</a:t>
            </a:r>
            <a:r>
              <a:rPr lang="en-US" dirty="0"/>
              <a:t> aerial view of property (marked in red)</a:t>
            </a:r>
            <a:br>
              <a:rPr lang="en-VI" dirty="0"/>
            </a:b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D9AE7A-8D5A-B292-E80A-CB675282B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973" y="1853248"/>
            <a:ext cx="4716561" cy="485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9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CCZP0107-25: </a:t>
            </a:r>
            <a:r>
              <a:rPr lang="en-US" sz="3500" dirty="0"/>
              <a:t>Official Zoning Map No. SCZ-6 (property marked with red X)</a:t>
            </a:r>
            <a:endParaRPr lang="en-VI" sz="3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E0FBC-6084-7F6D-0DDF-9F6933F05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066" y="1853248"/>
            <a:ext cx="6291757" cy="4832224"/>
          </a:xfrm>
          <a:prstGeom prst="rect">
            <a:avLst/>
          </a:prstGeom>
        </p:spPr>
      </p:pic>
      <p:pic>
        <p:nvPicPr>
          <p:cNvPr id="4" name="Graphic 8" descr="Close with solid fill">
            <a:extLst>
              <a:ext uri="{FF2B5EF4-FFF2-40B4-BE49-F238E27FC236}">
                <a16:creationId xmlns:a16="http://schemas.microsoft.com/office/drawing/2014/main" id="{55754C2F-FDB3-01B2-ECC9-50C32D6F5A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38485">
            <a:off x="4214385" y="6202401"/>
            <a:ext cx="405762" cy="40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6DE7-A37F-F7F7-8AD8-293CB3A2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CCZP0107-25: Conceptual Site Plan Layout </a:t>
            </a:r>
            <a:br>
              <a:rPr lang="en-V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237E42-76FB-EC46-E2DE-887B7A2BE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141" y="1853248"/>
            <a:ext cx="4672666" cy="485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83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fe384be24ec754e5b9de70d783a79373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b0f76aab8c3878c9cd7801d9c9377937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</ds:schemaRefs>
</ds:datastoreItem>
</file>

<file path=customXml/itemProps2.xml><?xml version="1.0" encoding="utf-8"?>
<ds:datastoreItem xmlns:ds="http://schemas.openxmlformats.org/officeDocument/2006/customXml" ds:itemID="{4DBC82CE-D709-40EE-9856-639315AAA5E7}"/>
</file>

<file path=customXml/itemProps3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145</TotalTime>
  <Words>58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Century Gothic</vt:lpstr>
      <vt:lpstr>Wingdings 3</vt:lpstr>
      <vt:lpstr>Ion</vt:lpstr>
      <vt:lpstr>CCZP0107-25: Site photo- from left to right: single-family dwelling, historical ruins, &amp; storage building    </vt:lpstr>
      <vt:lpstr>CCZP0107-25: MapGeo aerial view of property (marked in red)  </vt:lpstr>
      <vt:lpstr>CCZP0107-25: Official Zoning Map No. SCZ-6 (property marked with red X)</vt:lpstr>
      <vt:lpstr>CCZP0107-25: Conceptual Site Plan Layout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28</cp:revision>
  <dcterms:created xsi:type="dcterms:W3CDTF">2024-01-29T15:11:28Z</dcterms:created>
  <dcterms:modified xsi:type="dcterms:W3CDTF">2026-03-17T19:30:04Z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