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9:43:53.7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9:43:54.4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9:43:55.8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7T19:43:58.3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V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V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3/17/2026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customXml" Target="../ink/ink3.xml"/><Relationship Id="rId4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CCZP0091-25: </a:t>
            </a:r>
            <a:r>
              <a:rPr lang="en-US" i="1" dirty="0" err="1"/>
              <a:t>MapGeo</a:t>
            </a:r>
            <a:r>
              <a:rPr lang="en-US" i="1" dirty="0"/>
              <a:t> aerial photo of the six properties (marked in red)</a:t>
            </a:r>
            <a:br>
              <a:rPr lang="en-VI" dirty="0"/>
            </a:br>
            <a:br>
              <a:rPr lang="en-VI" dirty="0"/>
            </a:br>
            <a:br>
              <a:rPr lang="en-VI" dirty="0"/>
            </a:br>
            <a:br>
              <a:rPr lang="en-VI" dirty="0"/>
            </a:br>
            <a:br>
              <a:rPr lang="en-VI" dirty="0"/>
            </a:b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470D332-2C1B-F6AF-E384-19B927F8A2ED}"/>
                  </a:ext>
                </a:extLst>
              </p14:cNvPr>
              <p14:cNvContentPartPr/>
              <p14:nvPr/>
            </p14:nvContentPartPr>
            <p14:xfrm>
              <a:off x="3881886" y="4459263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470D332-2C1B-F6AF-E384-19B927F8A2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75766" y="445314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74CBF82-B4B6-607A-CDDE-76CEDDF3559C}"/>
                  </a:ext>
                </a:extLst>
              </p14:cNvPr>
              <p14:cNvContentPartPr/>
              <p14:nvPr/>
            </p14:nvContentPartPr>
            <p14:xfrm>
              <a:off x="5903286" y="4009983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74CBF82-B4B6-607A-CDDE-76CEDDF355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97166" y="400386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62394A-0011-547D-8AB1-856168D8B308}"/>
                  </a:ext>
                </a:extLst>
              </p14:cNvPr>
              <p14:cNvContentPartPr/>
              <p14:nvPr/>
            </p14:nvContentPartPr>
            <p14:xfrm>
              <a:off x="5149086" y="3480783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62394A-0011-547D-8AB1-856168D8B3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2966" y="347466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DBBBF0E-1640-C941-49B2-11C230F07DE3}"/>
                  </a:ext>
                </a:extLst>
              </p14:cNvPr>
              <p14:cNvContentPartPr/>
              <p14:nvPr/>
            </p14:nvContentPartPr>
            <p14:xfrm>
              <a:off x="4186806" y="2903703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DBBBF0E-1640-C941-49B2-11C230F07DE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0686" y="2897583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535AF648-FCF5-2D87-885D-73A598E37F9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113" t="18621" r="20431" b="6896"/>
          <a:stretch>
            <a:fillRect/>
          </a:stretch>
        </p:blipFill>
        <p:spPr bwMode="auto">
          <a:xfrm>
            <a:off x="1498933" y="1853248"/>
            <a:ext cx="7115677" cy="4848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CCZP0118-25: </a:t>
            </a:r>
            <a:r>
              <a:rPr lang="en-US" sz="3500" dirty="0"/>
              <a:t>Official Zoning Map No. STZ-7 (properties marked with red X)</a:t>
            </a:r>
            <a:endParaRPr lang="en-VI" sz="3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4719A9-55FC-E01A-00F5-0EB7E3CA4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8" t="10936" r="4775" b="11331"/>
          <a:stretch>
            <a:fillRect/>
          </a:stretch>
        </p:blipFill>
        <p:spPr bwMode="auto">
          <a:xfrm>
            <a:off x="951923" y="1724911"/>
            <a:ext cx="10288153" cy="4928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6DE7-A37F-F7F7-8AD8-293CB3A2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CCZP0091-25: </a:t>
            </a:r>
            <a:r>
              <a:rPr lang="en-US" sz="3000" i="1" dirty="0"/>
              <a:t>Conceptual Site Plan Layout</a:t>
            </a:r>
            <a:br>
              <a:rPr lang="en-VI" dirty="0"/>
            </a:br>
            <a:br>
              <a:rPr lang="en-V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82AA9A-C261-A9DB-6A00-5C7C828C87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41" t="19508" r="24717" b="7487"/>
          <a:stretch>
            <a:fillRect/>
          </a:stretch>
        </p:blipFill>
        <p:spPr bwMode="auto">
          <a:xfrm>
            <a:off x="1362193" y="1152983"/>
            <a:ext cx="7332629" cy="5488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7683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DAB832DD9514C890CFED3E2923070" ma:contentTypeVersion="17" ma:contentTypeDescription="Create a new document." ma:contentTypeScope="" ma:versionID="fe384be24ec754e5b9de70d783a79373">
  <xsd:schema xmlns:xsd="http://www.w3.org/2001/XMLSchema" xmlns:xs="http://www.w3.org/2001/XMLSchema" xmlns:p="http://schemas.microsoft.com/office/2006/metadata/properties" xmlns:ns1="http://schemas.microsoft.com/sharepoint/v3" xmlns:ns2="f303be76-a21b-435d-acdf-92336853eeb4" xmlns:ns3="801241f0-4896-485f-8b7f-bcfe61e4811a" targetNamespace="http://schemas.microsoft.com/office/2006/metadata/properties" ma:root="true" ma:fieldsID="b0f76aab8c3878c9cd7801d9c9377937" ns1:_="" ns2:_="" ns3:_="">
    <xsd:import namespace="http://schemas.microsoft.com/sharepoint/v3"/>
    <xsd:import namespace="f303be76-a21b-435d-acdf-92336853eeb4"/>
    <xsd:import namespace="801241f0-4896-485f-8b7f-bcfe61e48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3be76-a21b-435d-acdf-92336853e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41f0-4896-485f-8b7f-bcfe61e481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985a9c-afcb-4c80-a371-45031d08e3f1}" ma:internalName="TaxCatchAll" ma:showField="CatchAllData" ma:web="801241f0-4896-485f-8b7f-bcfe61e48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303be76-a21b-435d-acdf-92336853eeb4">
      <Terms xmlns="http://schemas.microsoft.com/office/infopath/2007/PartnerControls"/>
    </lcf76f155ced4ddcb4097134ff3c332f>
    <TaxCatchAll xmlns="801241f0-4896-485f-8b7f-bcfe61e4811a" xsi:nil="true"/>
  </documentManagement>
</p:properties>
</file>

<file path=customXml/itemProps1.xml><?xml version="1.0" encoding="utf-8"?>
<ds:datastoreItem xmlns:ds="http://schemas.openxmlformats.org/officeDocument/2006/customXml" ds:itemID="{6ACAFB6F-4C13-43D1-A228-FF18427CC3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25C32C-34D9-47FE-9524-86488A3E74A9}"/>
</file>

<file path=customXml/itemProps3.xml><?xml version="1.0" encoding="utf-8"?>
<ds:datastoreItem xmlns:ds="http://schemas.openxmlformats.org/officeDocument/2006/customXml" ds:itemID="{2019F80A-BAB4-4818-9C9F-EB01E2DA6C33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ee165b-61ad-48b7-a730-e10734a5b554"/>
    <ds:schemaRef ds:uri="cc98b0da-e75b-425e-a63f-6628c6f52b1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158</TotalTime>
  <Words>43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Century Gothic</vt:lpstr>
      <vt:lpstr>Wingdings 3</vt:lpstr>
      <vt:lpstr>Ion</vt:lpstr>
      <vt:lpstr>CCZP0091-25: MapGeo aerial photo of the six properties (marked in red)      </vt:lpstr>
      <vt:lpstr>CCZP0118-25: Official Zoning Map No. STZ-7 (properties marked with red X)</vt:lpstr>
      <vt:lpstr>CCZP0091-25: Conceptual Site Plan Layout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Leia LaPlace</cp:lastModifiedBy>
  <cp:revision>32</cp:revision>
  <dcterms:created xsi:type="dcterms:W3CDTF">2024-01-29T15:11:28Z</dcterms:created>
  <dcterms:modified xsi:type="dcterms:W3CDTF">2026-03-17T19:48:17Z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0x0101009E3DAB832DD9514C890CFED3E2923070</vt:lpwstr>
  </property>
</Properties>
</file>