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4E5A8-5104-C622-226A-6A89F72F740B}" v="17" dt="2025-10-02T18:44:2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a LaPlace" userId="S::leia.laplace@dpnr.vi.gov::def25434-41a7-4923-9639-2f6143b7b2b5" providerId="AD" clId="Web-{2794E5A8-5104-C622-226A-6A89F72F740B}"/>
    <pc:docChg chg="modSld">
      <pc:chgData name="Leia LaPlace" userId="S::leia.laplace@dpnr.vi.gov::def25434-41a7-4923-9639-2f6143b7b2b5" providerId="AD" clId="Web-{2794E5A8-5104-C622-226A-6A89F72F740B}" dt="2025-10-02T18:44:22.916" v="15" actId="20577"/>
      <pc:docMkLst>
        <pc:docMk/>
      </pc:docMkLst>
      <pc:sldChg chg="modSp">
        <pc:chgData name="Leia LaPlace" userId="S::leia.laplace@dpnr.vi.gov::def25434-41a7-4923-9639-2f6143b7b2b5" providerId="AD" clId="Web-{2794E5A8-5104-C622-226A-6A89F72F740B}" dt="2025-10-02T18:44:22.916" v="15" actId="20577"/>
        <pc:sldMkLst>
          <pc:docMk/>
          <pc:sldMk cId="520310594" sldId="258"/>
        </pc:sldMkLst>
        <pc:spChg chg="mod">
          <ac:chgData name="Leia LaPlace" userId="S::leia.laplace@dpnr.vi.gov::def25434-41a7-4923-9639-2f6143b7b2b5" providerId="AD" clId="Web-{2794E5A8-5104-C622-226A-6A89F72F740B}" dt="2025-10-02T18:44:22.916" v="15" actId="20577"/>
          <ac:spMkLst>
            <pc:docMk/>
            <pc:sldMk cId="520310594" sldId="258"/>
            <ac:spMk id="2" creationId="{897C2176-0AF8-9174-B913-88C19CCBBA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10/02/2025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CCZP0008-25: </a:t>
            </a:r>
            <a:r>
              <a:rPr lang="en-US" dirty="0"/>
              <a:t>Aerial photo of site, formerly the Ralph de Chabert Housing Project.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B830A-2090-5A5B-581D-46E90C1A0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97" t="12117" r="19123" b="13403"/>
          <a:stretch/>
        </p:blipFill>
        <p:spPr bwMode="auto">
          <a:xfrm>
            <a:off x="3371675" y="2481555"/>
            <a:ext cx="4733233" cy="4376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419B-EDCB-E4D2-C235-E82F6094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2F9B-0F8B-FB4B-C460-D178E6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CCZP0008-25: </a:t>
            </a:r>
            <a:r>
              <a:rPr lang="en-US" dirty="0"/>
              <a:t>MapGeo aerial view of property (marked in red)</a:t>
            </a: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34AAE-A0DA-0CE4-C58D-7289AFF9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" t="18698" r="21981" b="6656"/>
          <a:stretch/>
        </p:blipFill>
        <p:spPr bwMode="auto">
          <a:xfrm>
            <a:off x="1599193" y="1853248"/>
            <a:ext cx="8664597" cy="4892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6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CCZP0008-25: </a:t>
            </a:r>
            <a:r>
              <a:rPr lang="en-US" sz="3500" dirty="0"/>
              <a:t>Official Zoning Map No. SCZ-20 (property location indicated by red X)</a:t>
            </a:r>
            <a:endParaRPr lang="en-VI" sz="3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819C8-E8D6-62C9-B1DC-F65B32DE7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2" b="13104"/>
          <a:stretch/>
        </p:blipFill>
        <p:spPr bwMode="auto">
          <a:xfrm>
            <a:off x="1035854" y="2223539"/>
            <a:ext cx="9577181" cy="4329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phic 8" descr="Close with solid fill">
            <a:extLst>
              <a:ext uri="{FF2B5EF4-FFF2-40B4-BE49-F238E27FC236}">
                <a16:creationId xmlns:a16="http://schemas.microsoft.com/office/drawing/2014/main" id="{763067CF-FC46-D1E0-1EAA-300C81043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3228929" y="3145338"/>
            <a:ext cx="367665" cy="3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CCZP0008-25: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04424-636B-3F8D-AD0A-AA43029A0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" t="9194" r="14248" b="7836"/>
          <a:stretch/>
        </p:blipFill>
        <p:spPr bwMode="auto">
          <a:xfrm>
            <a:off x="646111" y="1152983"/>
            <a:ext cx="10236748" cy="5679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  <ds:schemaRef ds:uri="f303be76-a21b-435d-acdf-92336853eeb4"/>
    <ds:schemaRef ds:uri="801241f0-4896-485f-8b7f-bcfe61e4811a"/>
  </ds:schemaRefs>
</ds:datastoreItem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4CAE98-0EB7-49EC-8C93-F0D84819E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3be76-a21b-435d-acdf-92336853eeb4"/>
    <ds:schemaRef ds:uri="801241f0-4896-485f-8b7f-bcfe61e48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</TotalTime>
  <Words>53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CCZP0008-25: Aerial photo of site, formerly the Ralph de Chabert Housing Project.  </vt:lpstr>
      <vt:lpstr>CCZP0008-25: MapGeo aerial view of property (marked in red)  </vt:lpstr>
      <vt:lpstr>CCZP0008-25: Official Zoning Map No. SCZ-20 (property location indicated by red X)</vt:lpstr>
      <vt:lpstr>CCZP0008-25: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26</cp:revision>
  <dcterms:created xsi:type="dcterms:W3CDTF">2024-01-29T15:11:28Z</dcterms:created>
  <dcterms:modified xsi:type="dcterms:W3CDTF">2025-10-02T18:44:24Z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  <property fmtid="{D5CDD505-2E9C-101B-9397-08002B2CF9AE}" pid="3" name="MediaServiceImageTags">
    <vt:lpwstr/>
  </property>
</Properties>
</file>