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V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V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CCZP0104-25: </a:t>
            </a:r>
            <a:r>
              <a:rPr lang="en-US" i="1" dirty="0"/>
              <a:t>MapGeo aerial view of property (marked in red)</a:t>
            </a:r>
            <a:br>
              <a:rPr lang="en-VI" dirty="0"/>
            </a:br>
            <a:br>
              <a:rPr lang="en-VI" dirty="0"/>
            </a:br>
            <a:br>
              <a:rPr lang="en-VI" dirty="0"/>
            </a:b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9B4102-BC34-2668-28A9-768224B05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092" y="1853248"/>
            <a:ext cx="5064760" cy="472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CCZP0104-25: </a:t>
            </a:r>
            <a:r>
              <a:rPr lang="en-US" sz="3500" dirty="0"/>
              <a:t>Official Zoning Map No. SJZ-7 (property marked with red arrow)</a:t>
            </a:r>
            <a:endParaRPr lang="en-VI" sz="3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FA7735-89D5-BDD7-495D-7F29970B8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19" t="28364" r="26612" b="15651"/>
          <a:stretch>
            <a:fillRect/>
          </a:stretch>
        </p:blipFill>
        <p:spPr bwMode="auto">
          <a:xfrm>
            <a:off x="2520528" y="1853248"/>
            <a:ext cx="4659630" cy="4722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6DE7-A37F-F7F7-8AD8-293CB3A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CCZP0104-25: Conceptual Site Plan Layout </a:t>
            </a:r>
            <a:br>
              <a:rPr lang="en-V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6A82B-A8B6-64AD-B7E7-EF48823F9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18" r="5376" b="9012"/>
          <a:stretch>
            <a:fillRect/>
          </a:stretch>
        </p:blipFill>
        <p:spPr bwMode="auto">
          <a:xfrm>
            <a:off x="2261920" y="1853248"/>
            <a:ext cx="6015806" cy="4868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7683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fe384be24ec754e5b9de70d783a79373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b0f76aab8c3878c9cd7801d9c9377937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C73340-0E1E-4500-B115-B4FA84623A22}"/>
</file>

<file path=customXml/itemProps2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customXml/itemProps3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143</TotalTime>
  <Words>38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Century Gothic</vt:lpstr>
      <vt:lpstr>Wingdings 3</vt:lpstr>
      <vt:lpstr>Ion</vt:lpstr>
      <vt:lpstr>CCZP0104-25: MapGeo aerial view of property (marked in red)    </vt:lpstr>
      <vt:lpstr>CCZP0104-25: Official Zoning Map No. SJZ-7 (property marked with red arrow)</vt:lpstr>
      <vt:lpstr>CCZP0104-25: Conceptual Site Plan Layout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28</cp:revision>
  <dcterms:created xsi:type="dcterms:W3CDTF">2024-01-29T15:11:28Z</dcterms:created>
  <dcterms:modified xsi:type="dcterms:W3CDTF">2026-04-28T13:11:19Z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