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A044D-B9F0-B7B3-277F-5DD0A97A3B20}" v="2" dt="2026-04-28T12:45:59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a LaPlace" userId="S::leia.laplace@dpnr.vi.gov::def25434-41a7-4923-9639-2f6143b7b2b5" providerId="AD" clId="Web-{D7CA044D-B9F0-B7B3-277F-5DD0A97A3B20}"/>
    <pc:docChg chg="modSld">
      <pc:chgData name="Leia LaPlace" userId="S::leia.laplace@dpnr.vi.gov::def25434-41a7-4923-9639-2f6143b7b2b5" providerId="AD" clId="Web-{D7CA044D-B9F0-B7B3-277F-5DD0A97A3B20}" dt="2026-04-28T12:45:59.174" v="1" actId="20577"/>
      <pc:docMkLst>
        <pc:docMk/>
      </pc:docMkLst>
      <pc:sldChg chg="modSp">
        <pc:chgData name="Leia LaPlace" userId="S::leia.laplace@dpnr.vi.gov::def25434-41a7-4923-9639-2f6143b7b2b5" providerId="AD" clId="Web-{D7CA044D-B9F0-B7B3-277F-5DD0A97A3B20}" dt="2026-04-28T12:45:59.174" v="1" actId="20577"/>
        <pc:sldMkLst>
          <pc:docMk/>
          <pc:sldMk cId="520310594" sldId="258"/>
        </pc:sldMkLst>
        <pc:spChg chg="mod">
          <ac:chgData name="Leia LaPlace" userId="S::leia.laplace@dpnr.vi.gov::def25434-41a7-4923-9639-2f6143b7b2b5" providerId="AD" clId="Web-{D7CA044D-B9F0-B7B3-277F-5DD0A97A3B20}" dt="2026-04-28T12:45:59.174" v="1" actId="20577"/>
          <ac:spMkLst>
            <pc:docMk/>
            <pc:sldMk cId="520310594" sldId="258"/>
            <ac:spMk id="2" creationId="{897C2176-0AF8-9174-B913-88C19CCBBA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CCZP0085-25: </a:t>
            </a:r>
            <a:r>
              <a:rPr lang="en-US" i="1" dirty="0" err="1"/>
              <a:t>MapGeo</a:t>
            </a:r>
            <a:r>
              <a:rPr lang="en-US" i="1" dirty="0"/>
              <a:t> aerial view of property (marked in yellow)</a:t>
            </a: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80CC5-A97F-4AB6-87CB-F5C6D8722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6" t="13161" r="8315" b="21932"/>
          <a:stretch>
            <a:fillRect/>
          </a:stretch>
        </p:blipFill>
        <p:spPr bwMode="auto">
          <a:xfrm>
            <a:off x="1322353" y="1853248"/>
            <a:ext cx="8479373" cy="4887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CCZP0085-25: </a:t>
            </a:r>
            <a:r>
              <a:rPr lang="en-US" sz="3500" dirty="0"/>
              <a:t>Official Zoning Map No. SJZ-1 (property marked with red X)</a:t>
            </a:r>
            <a:endParaRPr lang="en-VI" sz="3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2A02B-0ED8-47A8-EC0B-7B15EA25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48" y="1708734"/>
            <a:ext cx="6345488" cy="50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CCZP0085-25: Conceptual Site Plan Layout </a:t>
            </a: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02900-F00A-9D88-3E2A-4B38E5D3D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83" t="7892" r="30072" b="4053"/>
          <a:stretch>
            <a:fillRect/>
          </a:stretch>
        </p:blipFill>
        <p:spPr bwMode="auto">
          <a:xfrm>
            <a:off x="5011202" y="1213142"/>
            <a:ext cx="2785261" cy="5464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fe384be24ec754e5b9de70d783a79373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b0f76aab8c3878c9cd7801d9c9377937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21714A-7819-4E49-9709-62A4260B5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3be76-a21b-435d-acdf-92336853eeb4"/>
    <ds:schemaRef ds:uri="801241f0-4896-485f-8b7f-bcfe61e48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  <ds:schemaRef ds:uri="f303be76-a21b-435d-acdf-92336853eeb4"/>
    <ds:schemaRef ds:uri="801241f0-4896-485f-8b7f-bcfe61e481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</TotalTime>
  <Words>38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Ion</vt:lpstr>
      <vt:lpstr>CCZP0085-25: MapGeo aerial view of property (marked in yellow)    </vt:lpstr>
      <vt:lpstr>CCZP0085-25: Official Zoning Map No. SJZ-1 (property marked with red X)</vt:lpstr>
      <vt:lpstr>CCZP0085-25: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30</cp:revision>
  <dcterms:created xsi:type="dcterms:W3CDTF">2024-01-29T15:11:28Z</dcterms:created>
  <dcterms:modified xsi:type="dcterms:W3CDTF">2026-04-28T12:46:00Z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  <property fmtid="{D5CDD505-2E9C-101B-9397-08002B2CF9AE}" pid="3" name="MediaServiceImageTags">
    <vt:lpwstr/>
  </property>
</Properties>
</file>