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CCZP0038-25:</a:t>
            </a:r>
            <a:r>
              <a:rPr lang="en-US" dirty="0"/>
              <a:t>Photos of site condition- Accessory car rental operation for the Hotel Caravelle </a:t>
            </a:r>
            <a:br>
              <a:rPr lang="en-VI" dirty="0"/>
            </a:b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ECA50-5E36-19CE-CE4C-BDA48115D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53" t="21568" r="19399" b="11365"/>
          <a:stretch>
            <a:fillRect/>
          </a:stretch>
        </p:blipFill>
        <p:spPr bwMode="auto">
          <a:xfrm>
            <a:off x="2527155" y="2341850"/>
            <a:ext cx="6190956" cy="4419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2419B-EDCB-E4D2-C235-E82F60942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2F9B-0F8B-FB4B-C460-D178E665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CCZP0038-25: </a:t>
            </a:r>
            <a:r>
              <a:rPr lang="en-US" dirty="0"/>
              <a:t>MapGeo aerial view of properties (marked in red)</a:t>
            </a: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848E8-E34E-84A1-524D-BD85B05A3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9" t="21272" r="15744" b="6342"/>
          <a:stretch>
            <a:fillRect/>
          </a:stretch>
        </p:blipFill>
        <p:spPr bwMode="auto">
          <a:xfrm>
            <a:off x="2237183" y="1788795"/>
            <a:ext cx="7717634" cy="5069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369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CCZP0038-25: </a:t>
            </a:r>
            <a:r>
              <a:rPr lang="en-US" sz="3500" dirty="0"/>
              <a:t>Official Zoning Map No. SCZ-20 (property location indicated by red X)</a:t>
            </a:r>
            <a:endParaRPr lang="en-VI" sz="3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DF656-27AD-E154-5DBD-25831E7A8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02" b="13104"/>
          <a:stretch/>
        </p:blipFill>
        <p:spPr bwMode="auto">
          <a:xfrm>
            <a:off x="1349369" y="2243683"/>
            <a:ext cx="9761279" cy="4411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phic 8" descr="Close with solid fill">
            <a:extLst>
              <a:ext uri="{FF2B5EF4-FFF2-40B4-BE49-F238E27FC236}">
                <a16:creationId xmlns:a16="http://schemas.microsoft.com/office/drawing/2014/main" id="{55754C2F-FDB3-01B2-ECC9-50C32D6F5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8485">
            <a:off x="8567865" y="3034196"/>
            <a:ext cx="514013" cy="5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CCZP0038-25: Conceptual Site Plan Layout 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078E9EB-E459-7769-5C8A-EB082E789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49" t="23823" r="24577" b="11649"/>
          <a:stretch>
            <a:fillRect/>
          </a:stretch>
        </p:blipFill>
        <p:spPr bwMode="auto">
          <a:xfrm>
            <a:off x="3338523" y="1853248"/>
            <a:ext cx="5100939" cy="4938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284701-D8E1-4279-8F97-84346CFC9F99}"/>
</file>

<file path=customXml/itemProps2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3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</TotalTime>
  <Words>54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Wingdings 3</vt:lpstr>
      <vt:lpstr>Ion</vt:lpstr>
      <vt:lpstr>CCZP0038-25:Photos of site condition- Accessory car rental operation for the Hotel Caravelle    </vt:lpstr>
      <vt:lpstr>CCZP0038-25: MapGeo aerial view of properties (marked in red)  </vt:lpstr>
      <vt:lpstr>CCZP0038-25: Official Zoning Map No. SCZ-20 (property location indicated by red X)</vt:lpstr>
      <vt:lpstr>CCZP0038-25: Conceptual Site Plan Layout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24</cp:revision>
  <dcterms:created xsi:type="dcterms:W3CDTF">2024-01-29T15:11:28Z</dcterms:created>
  <dcterms:modified xsi:type="dcterms:W3CDTF">2025-10-14T15:42:09Z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