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10/21/2025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10/21/2025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10/21/2025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10/21/2025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10/21/2025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10/21/2025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10/21/2025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10/21/2025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10/21/2025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10/21/2025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10/21/2025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10/21/2025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10/21/2025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10/21/2025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10/21/2025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10/21/2025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10/21/2025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10/21/2025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CCZP0069-25: Aerial photo of site’s location</a:t>
            </a:r>
            <a:r>
              <a:rPr lang="en-US" dirty="0"/>
              <a:t> </a:t>
            </a:r>
            <a:br>
              <a:rPr lang="en-VI" dirty="0"/>
            </a:br>
            <a:br>
              <a:rPr lang="en-VI" dirty="0"/>
            </a:b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589819-5F7B-0995-C82B-0B0BE58A4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09" t="11218" r="9451" b="7275"/>
          <a:stretch>
            <a:fillRect/>
          </a:stretch>
        </p:blipFill>
        <p:spPr bwMode="auto">
          <a:xfrm>
            <a:off x="3044421" y="1853248"/>
            <a:ext cx="6545616" cy="50047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2419B-EDCB-E4D2-C235-E82F60942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2F9B-0F8B-FB4B-C460-D178E665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CCZP0069-25: </a:t>
            </a:r>
            <a:r>
              <a:rPr lang="en-US" dirty="0"/>
              <a:t>MapGeo aerial view of property (marked in red)</a:t>
            </a:r>
            <a:br>
              <a:rPr lang="en-VI" dirty="0"/>
            </a:b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4A1D13D-12DB-89BB-06FC-385AAEE61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32" t="24415" r="21866" b="6601"/>
          <a:stretch>
            <a:fillRect/>
          </a:stretch>
        </p:blipFill>
        <p:spPr bwMode="auto">
          <a:xfrm>
            <a:off x="2304602" y="1853248"/>
            <a:ext cx="6269772" cy="4963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369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CCZP0069-25: </a:t>
            </a:r>
            <a:r>
              <a:rPr lang="en-US" sz="3500" dirty="0"/>
              <a:t>Official Zoning Map No. SCZ-7 (property location indicated by red X)</a:t>
            </a:r>
            <a:endParaRPr lang="en-VI" sz="3500" dirty="0"/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5CB566E-6EE4-96E4-3C8C-C0F44807D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83" t="21116" r="8336" b="21132"/>
          <a:stretch>
            <a:fillRect/>
          </a:stretch>
        </p:blipFill>
        <p:spPr bwMode="auto">
          <a:xfrm>
            <a:off x="1364421" y="2037302"/>
            <a:ext cx="9008557" cy="4820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phic 8" descr="Close with solid fill">
            <a:extLst>
              <a:ext uri="{FF2B5EF4-FFF2-40B4-BE49-F238E27FC236}">
                <a16:creationId xmlns:a16="http://schemas.microsoft.com/office/drawing/2014/main" id="{55754C2F-FDB3-01B2-ECC9-50C32D6F5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8485">
            <a:off x="2273206" y="5742436"/>
            <a:ext cx="714821" cy="5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CCZP0069-25: Conceptual Site Plan Layout 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295B9E4-4B56-7A64-7723-CDC82BB158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19" t="10888" r="23748" b="7253"/>
          <a:stretch>
            <a:fillRect/>
          </a:stretch>
        </p:blipFill>
        <p:spPr bwMode="auto">
          <a:xfrm>
            <a:off x="4668462" y="1290320"/>
            <a:ext cx="3814445" cy="5567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9c2a6e08bc4b17a27ada767828420bc9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703d5c6a111d1ae50ddb3b99e649962f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3A2C94-23B5-4A62-B517-F4FB948D5824}"/>
</file>

<file path=customXml/itemProps2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customXml/itemProps3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143</TotalTime>
  <Words>47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Century Gothic</vt:lpstr>
      <vt:lpstr>Wingdings 3</vt:lpstr>
      <vt:lpstr>Ion</vt:lpstr>
      <vt:lpstr>CCZP0069-25: Aerial photo of site’s location    </vt:lpstr>
      <vt:lpstr>CCZP0069-25: MapGeo aerial view of property (marked in red)  </vt:lpstr>
      <vt:lpstr>CCZP0069-25: Official Zoning Map No. SCZ-7 (property location indicated by red X)</vt:lpstr>
      <vt:lpstr>CCZP0069-25: Conceptual Site Plan Layout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26</cp:revision>
  <dcterms:created xsi:type="dcterms:W3CDTF">2024-01-29T15:11:28Z</dcterms:created>
  <dcterms:modified xsi:type="dcterms:W3CDTF">2025-10-21T16:54:03Z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