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4"/>
  </p:sldMasterIdLst>
  <p:notesMasterIdLst>
    <p:notesMasterId r:id="rId28"/>
  </p:notesMasterIdLst>
  <p:sldIdLst>
    <p:sldId id="259" r:id="rId5"/>
    <p:sldId id="302" r:id="rId6"/>
    <p:sldId id="285" r:id="rId7"/>
    <p:sldId id="291" r:id="rId8"/>
    <p:sldId id="294" r:id="rId9"/>
    <p:sldId id="295" r:id="rId10"/>
    <p:sldId id="296" r:id="rId11"/>
    <p:sldId id="287" r:id="rId12"/>
    <p:sldId id="297" r:id="rId13"/>
    <p:sldId id="283" r:id="rId14"/>
    <p:sldId id="300" r:id="rId15"/>
    <p:sldId id="279" r:id="rId16"/>
    <p:sldId id="273" r:id="rId17"/>
    <p:sldId id="303" r:id="rId18"/>
    <p:sldId id="311" r:id="rId19"/>
    <p:sldId id="281" r:id="rId20"/>
    <p:sldId id="298" r:id="rId21"/>
    <p:sldId id="308" r:id="rId22"/>
    <p:sldId id="307" r:id="rId23"/>
    <p:sldId id="306" r:id="rId24"/>
    <p:sldId id="261" r:id="rId25"/>
    <p:sldId id="309" r:id="rId26"/>
    <p:sldId id="310" r:id="rId27"/>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5C6834-75DA-377D-91E4-B7A25D125510}" v="852" dt="2025-05-30T16:25:29.790"/>
    <p1510:client id="{AC8297E9-F88D-4CBE-B271-DEA5F640710B}" v="604" dt="2025-05-30T16:25:56.032"/>
    <p1510:client id="{C68EB490-7C02-28A7-F40E-C5DFC40305EC}" v="438" dt="2025-05-29T17:57:54.3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rise Hodge" userId="S::cherise.hodge@omb.vi.gov::edba930a-861c-46a2-9618-8e1d40ad9214" providerId="AD" clId="Web-{968EB042-C46B-C8DC-3D5E-4D0E19071B88}"/>
    <pc:docChg chg="modSld">
      <pc:chgData name="Cherise Hodge" userId="S::cherise.hodge@omb.vi.gov::edba930a-861c-46a2-9618-8e1d40ad9214" providerId="AD" clId="Web-{968EB042-C46B-C8DC-3D5E-4D0E19071B88}" dt="2025-05-26T20:55:02.669" v="252" actId="1076"/>
      <pc:docMkLst>
        <pc:docMk/>
      </pc:docMkLst>
      <pc:sldChg chg="modSp">
        <pc:chgData name="Cherise Hodge" userId="S::cherise.hodge@omb.vi.gov::edba930a-861c-46a2-9618-8e1d40ad9214" providerId="AD" clId="Web-{968EB042-C46B-C8DC-3D5E-4D0E19071B88}" dt="2025-05-26T20:54:44.731" v="251" actId="1076"/>
        <pc:sldMkLst>
          <pc:docMk/>
          <pc:sldMk cId="574975923" sldId="256"/>
        </pc:sldMkLst>
      </pc:sldChg>
      <pc:sldChg chg="modSp">
        <pc:chgData name="Cherise Hodge" userId="S::cherise.hodge@omb.vi.gov::edba930a-861c-46a2-9618-8e1d40ad9214" providerId="AD" clId="Web-{968EB042-C46B-C8DC-3D5E-4D0E19071B88}" dt="2025-05-26T20:55:02.669" v="252" actId="1076"/>
        <pc:sldMkLst>
          <pc:docMk/>
          <pc:sldMk cId="427082820" sldId="260"/>
        </pc:sldMkLst>
      </pc:sldChg>
      <pc:sldChg chg="modSp">
        <pc:chgData name="Cherise Hodge" userId="S::cherise.hodge@omb.vi.gov::edba930a-861c-46a2-9618-8e1d40ad9214" providerId="AD" clId="Web-{968EB042-C46B-C8DC-3D5E-4D0E19071B88}" dt="2025-05-26T20:54:07.011" v="244" actId="20577"/>
        <pc:sldMkLst>
          <pc:docMk/>
          <pc:sldMk cId="46404550" sldId="262"/>
        </pc:sldMkLst>
      </pc:sldChg>
    </pc:docChg>
  </pc:docChgLst>
  <pc:docChgLst>
    <pc:chgData name="Colvin Durante" userId="S::colvin.durante@omb.vi.gov::b2f45060-7a5e-4022-bea3-fa9ec440126d" providerId="AD" clId="Web-{8BE7E65F-24C3-69A0-583B-812956545D35}"/>
    <pc:docChg chg="delSld modSld sldOrd">
      <pc:chgData name="Colvin Durante" userId="S::colvin.durante@omb.vi.gov::b2f45060-7a5e-4022-bea3-fa9ec440126d" providerId="AD" clId="Web-{8BE7E65F-24C3-69A0-583B-812956545D35}" dt="2025-05-27T21:03:20.211" v="906" actId="20577"/>
      <pc:docMkLst>
        <pc:docMk/>
      </pc:docMkLst>
      <pc:sldChg chg="addSp delSp modSp del">
        <pc:chgData name="Colvin Durante" userId="S::colvin.durante@omb.vi.gov::b2f45060-7a5e-4022-bea3-fa9ec440126d" providerId="AD" clId="Web-{8BE7E65F-24C3-69A0-583B-812956545D35}" dt="2025-05-27T20:55:29.756" v="573"/>
        <pc:sldMkLst>
          <pc:docMk/>
          <pc:sldMk cId="3915874461" sldId="274"/>
        </pc:sldMkLst>
      </pc:sldChg>
      <pc:sldChg chg="modSp">
        <pc:chgData name="Colvin Durante" userId="S::colvin.durante@omb.vi.gov::b2f45060-7a5e-4022-bea3-fa9ec440126d" providerId="AD" clId="Web-{8BE7E65F-24C3-69A0-583B-812956545D35}" dt="2025-05-27T21:02:04.677" v="883" actId="20577"/>
        <pc:sldMkLst>
          <pc:docMk/>
          <pc:sldMk cId="405716048" sldId="279"/>
        </pc:sldMkLst>
        <pc:spChg chg="mod">
          <ac:chgData name="Colvin Durante" userId="S::colvin.durante@omb.vi.gov::b2f45060-7a5e-4022-bea3-fa9ec440126d" providerId="AD" clId="Web-{8BE7E65F-24C3-69A0-583B-812956545D35}" dt="2025-05-27T21:02:04.677" v="883" actId="20577"/>
          <ac:spMkLst>
            <pc:docMk/>
            <pc:sldMk cId="405716048" sldId="279"/>
            <ac:spMk id="2" creationId="{C8D33515-7539-9674-8476-6013F0B4FD3B}"/>
          </ac:spMkLst>
        </pc:spChg>
        <pc:spChg chg="mod">
          <ac:chgData name="Colvin Durante" userId="S::colvin.durante@omb.vi.gov::b2f45060-7a5e-4022-bea3-fa9ec440126d" providerId="AD" clId="Web-{8BE7E65F-24C3-69A0-583B-812956545D35}" dt="2025-05-27T21:01:44.848" v="865" actId="20577"/>
          <ac:spMkLst>
            <pc:docMk/>
            <pc:sldMk cId="405716048" sldId="279"/>
            <ac:spMk id="3" creationId="{2DFF7622-51CD-BD15-666B-83A951D8E5AA}"/>
          </ac:spMkLst>
        </pc:spChg>
      </pc:sldChg>
      <pc:sldChg chg="modSp ord">
        <pc:chgData name="Colvin Durante" userId="S::colvin.durante@omb.vi.gov::b2f45060-7a5e-4022-bea3-fa9ec440126d" providerId="AD" clId="Web-{8BE7E65F-24C3-69A0-583B-812956545D35}" dt="2025-05-27T21:02:37.881" v="884"/>
        <pc:sldMkLst>
          <pc:docMk/>
          <pc:sldMk cId="2698748944" sldId="280"/>
        </pc:sldMkLst>
      </pc:sldChg>
      <pc:sldChg chg="delSp modSp">
        <pc:chgData name="Colvin Durante" userId="S::colvin.durante@omb.vi.gov::b2f45060-7a5e-4022-bea3-fa9ec440126d" providerId="AD" clId="Web-{8BE7E65F-24C3-69A0-583B-812956545D35}" dt="2025-05-27T21:03:20.211" v="906" actId="20577"/>
        <pc:sldMkLst>
          <pc:docMk/>
          <pc:sldMk cId="2667827604" sldId="281"/>
        </pc:sldMkLst>
        <pc:spChg chg="mod">
          <ac:chgData name="Colvin Durante" userId="S::colvin.durante@omb.vi.gov::b2f45060-7a5e-4022-bea3-fa9ec440126d" providerId="AD" clId="Web-{8BE7E65F-24C3-69A0-583B-812956545D35}" dt="2025-05-27T21:03:20.211" v="906" actId="20577"/>
          <ac:spMkLst>
            <pc:docMk/>
            <pc:sldMk cId="2667827604" sldId="281"/>
            <ac:spMk id="2" creationId="{B21B8A43-D666-91C1-E66F-29B5317E09F3}"/>
          </ac:spMkLst>
        </pc:spChg>
      </pc:sldChg>
      <pc:sldChg chg="del">
        <pc:chgData name="Colvin Durante" userId="S::colvin.durante@omb.vi.gov::b2f45060-7a5e-4022-bea3-fa9ec440126d" providerId="AD" clId="Web-{8BE7E65F-24C3-69A0-583B-812956545D35}" dt="2025-05-27T20:38:17.421" v="110"/>
        <pc:sldMkLst>
          <pc:docMk/>
          <pc:sldMk cId="3523276296" sldId="311"/>
        </pc:sldMkLst>
      </pc:sldChg>
    </pc:docChg>
  </pc:docChgLst>
  <pc:docChgLst>
    <pc:chgData name="Colvin Durante" userId="S::colvin.durante@omb.vi.gov::b2f45060-7a5e-4022-bea3-fa9ec440126d" providerId="AD" clId="Web-{D3D3304D-28B6-B7E3-5DA0-29ACD66E7445}"/>
    <pc:docChg chg="modSld">
      <pc:chgData name="Colvin Durante" userId="S::colvin.durante@omb.vi.gov::b2f45060-7a5e-4022-bea3-fa9ec440126d" providerId="AD" clId="Web-{D3D3304D-28B6-B7E3-5DA0-29ACD66E7445}" dt="2025-05-27T12:04:25.721" v="17"/>
      <pc:docMkLst>
        <pc:docMk/>
      </pc:docMkLst>
      <pc:sldChg chg="modSp">
        <pc:chgData name="Colvin Durante" userId="S::colvin.durante@omb.vi.gov::b2f45060-7a5e-4022-bea3-fa9ec440126d" providerId="AD" clId="Web-{D3D3304D-28B6-B7E3-5DA0-29ACD66E7445}" dt="2025-05-27T12:04:16.565" v="16"/>
        <pc:sldMkLst>
          <pc:docMk/>
          <pc:sldMk cId="1148102787" sldId="273"/>
        </pc:sldMkLst>
      </pc:sldChg>
      <pc:sldChg chg="addSp delSp modSp">
        <pc:chgData name="Colvin Durante" userId="S::colvin.durante@omb.vi.gov::b2f45060-7a5e-4022-bea3-fa9ec440126d" providerId="AD" clId="Web-{D3D3304D-28B6-B7E3-5DA0-29ACD66E7445}" dt="2025-05-27T12:04:25.721" v="17"/>
        <pc:sldMkLst>
          <pc:docMk/>
          <pc:sldMk cId="3915874461" sldId="274"/>
        </pc:sldMkLst>
      </pc:sldChg>
      <pc:sldChg chg="modSp">
        <pc:chgData name="Colvin Durante" userId="S::colvin.durante@omb.vi.gov::b2f45060-7a5e-4022-bea3-fa9ec440126d" providerId="AD" clId="Web-{D3D3304D-28B6-B7E3-5DA0-29ACD66E7445}" dt="2025-05-27T12:02:47.765" v="15" actId="20577"/>
        <pc:sldMkLst>
          <pc:docMk/>
          <pc:sldMk cId="405716048" sldId="279"/>
        </pc:sldMkLst>
        <pc:spChg chg="mod">
          <ac:chgData name="Colvin Durante" userId="S::colvin.durante@omb.vi.gov::b2f45060-7a5e-4022-bea3-fa9ec440126d" providerId="AD" clId="Web-{D3D3304D-28B6-B7E3-5DA0-29ACD66E7445}" dt="2025-05-27T12:02:47.765" v="15" actId="20577"/>
          <ac:spMkLst>
            <pc:docMk/>
            <pc:sldMk cId="405716048" sldId="279"/>
            <ac:spMk id="3" creationId="{2DFF7622-51CD-BD15-666B-83A951D8E5AA}"/>
          </ac:spMkLst>
        </pc:spChg>
      </pc:sldChg>
    </pc:docChg>
  </pc:docChgLst>
  <pc:docChgLst>
    <pc:chgData name="Phillip A. Best" userId="S::phillip.best@omb.vi.gov::236d2d23-43e5-44d0-b3ac-47b2eba5ab91" providerId="AD" clId="Web-{A002B591-29F6-B102-FDA7-BCF4A5A820EE}"/>
    <pc:docChg chg="modSld">
      <pc:chgData name="Phillip A. Best" userId="S::phillip.best@omb.vi.gov::236d2d23-43e5-44d0-b3ac-47b2eba5ab91" providerId="AD" clId="Web-{A002B591-29F6-B102-FDA7-BCF4A5A820EE}" dt="2025-05-26T20:02:09.727" v="13" actId="1076"/>
      <pc:docMkLst>
        <pc:docMk/>
      </pc:docMkLst>
      <pc:sldChg chg="modSp">
        <pc:chgData name="Phillip A. Best" userId="S::phillip.best@omb.vi.gov::236d2d23-43e5-44d0-b3ac-47b2eba5ab91" providerId="AD" clId="Web-{A002B591-29F6-B102-FDA7-BCF4A5A820EE}" dt="2025-05-26T20:02:09.727" v="13" actId="1076"/>
        <pc:sldMkLst>
          <pc:docMk/>
          <pc:sldMk cId="752199723" sldId="283"/>
        </pc:sldMkLst>
        <pc:spChg chg="mod">
          <ac:chgData name="Phillip A. Best" userId="S::phillip.best@omb.vi.gov::236d2d23-43e5-44d0-b3ac-47b2eba5ab91" providerId="AD" clId="Web-{A002B591-29F6-B102-FDA7-BCF4A5A820EE}" dt="2025-05-26T20:02:09.727" v="13" actId="1076"/>
          <ac:spMkLst>
            <pc:docMk/>
            <pc:sldMk cId="752199723" sldId="283"/>
            <ac:spMk id="9" creationId="{BF1940EA-920C-022C-EFB1-D27493394465}"/>
          </ac:spMkLst>
        </pc:spChg>
      </pc:sldChg>
    </pc:docChg>
  </pc:docChgLst>
  <pc:docChgLst>
    <pc:chgData name="Cherise Hodge" userId="S::cherise.hodge@omb.vi.gov::edba930a-861c-46a2-9618-8e1d40ad9214" providerId="AD" clId="Web-{F2AF0711-48EE-A0B0-BFC4-9416F3499D6D}"/>
    <pc:docChg chg="modSld">
      <pc:chgData name="Cherise Hodge" userId="S::cherise.hodge@omb.vi.gov::edba930a-861c-46a2-9618-8e1d40ad9214" providerId="AD" clId="Web-{F2AF0711-48EE-A0B0-BFC4-9416F3499D6D}" dt="2025-05-28T22:20:20.585" v="69" actId="14100"/>
      <pc:docMkLst>
        <pc:docMk/>
      </pc:docMkLst>
      <pc:sldChg chg="addSp delSp modSp">
        <pc:chgData name="Cherise Hodge" userId="S::cherise.hodge@omb.vi.gov::edba930a-861c-46a2-9618-8e1d40ad9214" providerId="AD" clId="Web-{F2AF0711-48EE-A0B0-BFC4-9416F3499D6D}" dt="2025-05-28T21:03:04.525" v="23" actId="14100"/>
        <pc:sldMkLst>
          <pc:docMk/>
          <pc:sldMk cId="4261860598" sldId="261"/>
        </pc:sldMkLst>
        <pc:picChg chg="add mod modCrop">
          <ac:chgData name="Cherise Hodge" userId="S::cherise.hodge@omb.vi.gov::edba930a-861c-46a2-9618-8e1d40ad9214" providerId="AD" clId="Web-{F2AF0711-48EE-A0B0-BFC4-9416F3499D6D}" dt="2025-05-28T21:03:04.525" v="23" actId="14100"/>
          <ac:picMkLst>
            <pc:docMk/>
            <pc:sldMk cId="4261860598" sldId="261"/>
            <ac:picMk id="5" creationId="{D10D9CEC-D1BE-FA63-1B8B-033CB1BD40FE}"/>
          </ac:picMkLst>
        </pc:picChg>
        <pc:picChg chg="add mod">
          <ac:chgData name="Cherise Hodge" userId="S::cherise.hodge@omb.vi.gov::edba930a-861c-46a2-9618-8e1d40ad9214" providerId="AD" clId="Web-{F2AF0711-48EE-A0B0-BFC4-9416F3499D6D}" dt="2025-05-28T21:03:00.838" v="22" actId="14100"/>
          <ac:picMkLst>
            <pc:docMk/>
            <pc:sldMk cId="4261860598" sldId="261"/>
            <ac:picMk id="6" creationId="{B3475594-6DED-DAD6-9286-8A2650201E27}"/>
          </ac:picMkLst>
        </pc:picChg>
      </pc:sldChg>
      <pc:sldChg chg="addSp delSp modSp">
        <pc:chgData name="Cherise Hodge" userId="S::cherise.hodge@omb.vi.gov::edba930a-861c-46a2-9618-8e1d40ad9214" providerId="AD" clId="Web-{F2AF0711-48EE-A0B0-BFC4-9416F3499D6D}" dt="2025-05-28T21:25:10.599" v="45" actId="1076"/>
        <pc:sldMkLst>
          <pc:docMk/>
          <pc:sldMk cId="2543653800" sldId="309"/>
        </pc:sldMkLst>
        <pc:picChg chg="add mod modCrop">
          <ac:chgData name="Cherise Hodge" userId="S::cherise.hodge@omb.vi.gov::edba930a-861c-46a2-9618-8e1d40ad9214" providerId="AD" clId="Web-{F2AF0711-48EE-A0B0-BFC4-9416F3499D6D}" dt="2025-05-28T21:25:10.599" v="45" actId="1076"/>
          <ac:picMkLst>
            <pc:docMk/>
            <pc:sldMk cId="2543653800" sldId="309"/>
            <ac:picMk id="5" creationId="{0ED5D270-88F6-3C37-2928-8C59F8E5CFAA}"/>
          </ac:picMkLst>
        </pc:picChg>
      </pc:sldChg>
      <pc:sldChg chg="addSp delSp modSp">
        <pc:chgData name="Cherise Hodge" userId="S::cherise.hodge@omb.vi.gov::edba930a-861c-46a2-9618-8e1d40ad9214" providerId="AD" clId="Web-{F2AF0711-48EE-A0B0-BFC4-9416F3499D6D}" dt="2025-05-28T22:20:20.585" v="69" actId="14100"/>
        <pc:sldMkLst>
          <pc:docMk/>
          <pc:sldMk cId="2350240967" sldId="310"/>
        </pc:sldMkLst>
        <pc:picChg chg="add mod modCrop">
          <ac:chgData name="Cherise Hodge" userId="S::cherise.hodge@omb.vi.gov::edba930a-861c-46a2-9618-8e1d40ad9214" providerId="AD" clId="Web-{F2AF0711-48EE-A0B0-BFC4-9416F3499D6D}" dt="2025-05-28T22:17:05.921" v="60"/>
          <ac:picMkLst>
            <pc:docMk/>
            <pc:sldMk cId="2350240967" sldId="310"/>
            <ac:picMk id="3" creationId="{782384AA-E980-206A-C995-AF26293C5066}"/>
          </ac:picMkLst>
        </pc:picChg>
        <pc:picChg chg="add mod modCrop">
          <ac:chgData name="Cherise Hodge" userId="S::cherise.hodge@omb.vi.gov::edba930a-861c-46a2-9618-8e1d40ad9214" providerId="AD" clId="Web-{F2AF0711-48EE-A0B0-BFC4-9416F3499D6D}" dt="2025-05-28T22:20:20.585" v="69" actId="14100"/>
          <ac:picMkLst>
            <pc:docMk/>
            <pc:sldMk cId="2350240967" sldId="310"/>
            <ac:picMk id="6" creationId="{B0C55313-D5B8-E2B1-D71F-600F900BD140}"/>
          </ac:picMkLst>
        </pc:picChg>
      </pc:sldChg>
    </pc:docChg>
  </pc:docChgLst>
  <pc:docChgLst>
    <pc:chgData name="Cherise Hodge" userId="S::cherise.hodge@omb.vi.gov::edba930a-861c-46a2-9618-8e1d40ad9214" providerId="AD" clId="Web-{7B9424A8-1C6C-B41A-7DA0-E9B2DBB89903}"/>
    <pc:docChg chg="addSld delSld modSld">
      <pc:chgData name="Cherise Hodge" userId="S::cherise.hodge@omb.vi.gov::edba930a-861c-46a2-9618-8e1d40ad9214" providerId="AD" clId="Web-{7B9424A8-1C6C-B41A-7DA0-E9B2DBB89903}" dt="2025-05-27T22:29:19.230" v="64" actId="14100"/>
      <pc:docMkLst>
        <pc:docMk/>
      </pc:docMkLst>
      <pc:sldChg chg="delSp del">
        <pc:chgData name="Cherise Hodge" userId="S::cherise.hodge@omb.vi.gov::edba930a-861c-46a2-9618-8e1d40ad9214" providerId="AD" clId="Web-{7B9424A8-1C6C-B41A-7DA0-E9B2DBB89903}" dt="2025-05-27T22:04:27.710" v="2"/>
        <pc:sldMkLst>
          <pc:docMk/>
          <pc:sldMk cId="427082820" sldId="260"/>
        </pc:sldMkLst>
      </pc:sldChg>
      <pc:sldChg chg="addSp modSp">
        <pc:chgData name="Cherise Hodge" userId="S::cherise.hodge@omb.vi.gov::edba930a-861c-46a2-9618-8e1d40ad9214" providerId="AD" clId="Web-{7B9424A8-1C6C-B41A-7DA0-E9B2DBB89903}" dt="2025-05-27T22:29:19.230" v="64" actId="14100"/>
        <pc:sldMkLst>
          <pc:docMk/>
          <pc:sldMk cId="548237327" sldId="308"/>
        </pc:sldMkLst>
        <pc:spChg chg="mod">
          <ac:chgData name="Cherise Hodge" userId="S::cherise.hodge@omb.vi.gov::edba930a-861c-46a2-9618-8e1d40ad9214" providerId="AD" clId="Web-{7B9424A8-1C6C-B41A-7DA0-E9B2DBB89903}" dt="2025-05-27T22:29:19.230" v="64" actId="14100"/>
          <ac:spMkLst>
            <pc:docMk/>
            <pc:sldMk cId="548237327" sldId="308"/>
            <ac:spMk id="2" creationId="{C346F5BB-B392-E4C9-3F71-4933A7CBA10C}"/>
          </ac:spMkLst>
        </pc:spChg>
        <pc:spChg chg="add mod">
          <ac:chgData name="Cherise Hodge" userId="S::cherise.hodge@omb.vi.gov::edba930a-861c-46a2-9618-8e1d40ad9214" providerId="AD" clId="Web-{7B9424A8-1C6C-B41A-7DA0-E9B2DBB89903}" dt="2025-05-27T22:20:38.764" v="41" actId="14100"/>
          <ac:spMkLst>
            <pc:docMk/>
            <pc:sldMk cId="548237327" sldId="308"/>
            <ac:spMk id="4" creationId="{25CB8225-B65D-63C8-0B77-8A5D287F42B8}"/>
          </ac:spMkLst>
        </pc:spChg>
      </pc:sldChg>
      <pc:sldChg chg="addSp delSp modSp new">
        <pc:chgData name="Cherise Hodge" userId="S::cherise.hodge@omb.vi.gov::edba930a-861c-46a2-9618-8e1d40ad9214" providerId="AD" clId="Web-{7B9424A8-1C6C-B41A-7DA0-E9B2DBB89903}" dt="2025-05-27T22:18:39.043" v="37" actId="1076"/>
        <pc:sldMkLst>
          <pc:docMk/>
          <pc:sldMk cId="2350240967" sldId="310"/>
        </pc:sldMkLst>
      </pc:sldChg>
    </pc:docChg>
  </pc:docChgLst>
  <pc:docChgLst>
    <pc:chgData name="Shanisa Emmanuel" userId="f8a2e82f-c390-4b01-8108-e2f552a352be" providerId="ADAL" clId="{AC8297E9-F88D-4CBE-B271-DEA5F640710B}"/>
    <pc:docChg chg="undo custSel addSld delSld modSld sldOrd">
      <pc:chgData name="Shanisa Emmanuel" userId="f8a2e82f-c390-4b01-8108-e2f552a352be" providerId="ADAL" clId="{AC8297E9-F88D-4CBE-B271-DEA5F640710B}" dt="2025-05-30T16:25:56.032" v="783" actId="1076"/>
      <pc:docMkLst>
        <pc:docMk/>
      </pc:docMkLst>
      <pc:sldChg chg="addSp delSp modSp mod">
        <pc:chgData name="Shanisa Emmanuel" userId="f8a2e82f-c390-4b01-8108-e2f552a352be" providerId="ADAL" clId="{AC8297E9-F88D-4CBE-B271-DEA5F640710B}" dt="2025-05-26T23:05:06.887" v="204" actId="20577"/>
        <pc:sldMkLst>
          <pc:docMk/>
          <pc:sldMk cId="1353030292" sldId="259"/>
        </pc:sldMkLst>
        <pc:spChg chg="mod">
          <ac:chgData name="Shanisa Emmanuel" userId="f8a2e82f-c390-4b01-8108-e2f552a352be" providerId="ADAL" clId="{AC8297E9-F88D-4CBE-B271-DEA5F640710B}" dt="2025-05-26T23:04:57.386" v="200" actId="26606"/>
          <ac:spMkLst>
            <pc:docMk/>
            <pc:sldMk cId="1353030292" sldId="259"/>
            <ac:spMk id="2" creationId="{435C0C17-B7E7-4131-B9F6-D6FAEE4C5862}"/>
          </ac:spMkLst>
        </pc:spChg>
        <pc:spChg chg="mod">
          <ac:chgData name="Shanisa Emmanuel" userId="f8a2e82f-c390-4b01-8108-e2f552a352be" providerId="ADAL" clId="{AC8297E9-F88D-4CBE-B271-DEA5F640710B}" dt="2025-05-26T23:05:06.887" v="204" actId="20577"/>
          <ac:spMkLst>
            <pc:docMk/>
            <pc:sldMk cId="1353030292" sldId="259"/>
            <ac:spMk id="3" creationId="{041FF69E-6382-4D25-A9CD-04383D7E4084}"/>
          </ac:spMkLst>
        </pc:spChg>
        <pc:spChg chg="mod ord">
          <ac:chgData name="Shanisa Emmanuel" userId="f8a2e82f-c390-4b01-8108-e2f552a352be" providerId="ADAL" clId="{AC8297E9-F88D-4CBE-B271-DEA5F640710B}" dt="2025-05-26T23:04:57.386" v="200" actId="26606"/>
          <ac:spMkLst>
            <pc:docMk/>
            <pc:sldMk cId="1353030292" sldId="259"/>
            <ac:spMk id="4" creationId="{4CF0376B-994A-4252-B045-E18E0E46001A}"/>
          </ac:spMkLst>
        </pc:spChg>
        <pc:picChg chg="mod">
          <ac:chgData name="Shanisa Emmanuel" userId="f8a2e82f-c390-4b01-8108-e2f552a352be" providerId="ADAL" clId="{AC8297E9-F88D-4CBE-B271-DEA5F640710B}" dt="2025-05-26T23:04:57.375" v="199" actId="26606"/>
          <ac:picMkLst>
            <pc:docMk/>
            <pc:sldMk cId="1353030292" sldId="259"/>
            <ac:picMk id="1026" creationId="{A5B00C3A-977E-E9F5-C35E-C146F6A36066}"/>
          </ac:picMkLst>
        </pc:picChg>
      </pc:sldChg>
      <pc:sldChg chg="delSp modSp mod">
        <pc:chgData name="Shanisa Emmanuel" userId="f8a2e82f-c390-4b01-8108-e2f552a352be" providerId="ADAL" clId="{AC8297E9-F88D-4CBE-B271-DEA5F640710B}" dt="2025-05-30T16:25:56.032" v="783" actId="1076"/>
        <pc:sldMkLst>
          <pc:docMk/>
          <pc:sldMk cId="1148102787" sldId="273"/>
        </pc:sldMkLst>
        <pc:spChg chg="mod">
          <ac:chgData name="Shanisa Emmanuel" userId="f8a2e82f-c390-4b01-8108-e2f552a352be" providerId="ADAL" clId="{AC8297E9-F88D-4CBE-B271-DEA5F640710B}" dt="2025-05-30T16:25:56.032" v="783" actId="1076"/>
          <ac:spMkLst>
            <pc:docMk/>
            <pc:sldMk cId="1148102787" sldId="273"/>
            <ac:spMk id="2" creationId="{D67B2614-AE88-542B-5515-81DDAEC28CC4}"/>
          </ac:spMkLst>
        </pc:spChg>
        <pc:spChg chg="del">
          <ac:chgData name="Shanisa Emmanuel" userId="f8a2e82f-c390-4b01-8108-e2f552a352be" providerId="ADAL" clId="{AC8297E9-F88D-4CBE-B271-DEA5F640710B}" dt="2025-05-30T16:25:51.937" v="782" actId="478"/>
          <ac:spMkLst>
            <pc:docMk/>
            <pc:sldMk cId="1148102787" sldId="273"/>
            <ac:spMk id="38" creationId="{1D7B6921-54E8-F84A-782D-30C82C1B8AB9}"/>
          </ac:spMkLst>
        </pc:spChg>
        <pc:graphicFrameChg chg="mod modGraphic">
          <ac:chgData name="Shanisa Emmanuel" userId="f8a2e82f-c390-4b01-8108-e2f552a352be" providerId="ADAL" clId="{AC8297E9-F88D-4CBE-B271-DEA5F640710B}" dt="2025-05-28T14:27:51.932" v="575" actId="113"/>
          <ac:graphicFrameMkLst>
            <pc:docMk/>
            <pc:sldMk cId="1148102787" sldId="273"/>
            <ac:graphicFrameMk id="36" creationId="{3FD5BCE8-29B5-545A-9786-AE903978925E}"/>
          </ac:graphicFrameMkLst>
        </pc:graphicFrameChg>
      </pc:sldChg>
      <pc:sldChg chg="modSp mod">
        <pc:chgData name="Shanisa Emmanuel" userId="f8a2e82f-c390-4b01-8108-e2f552a352be" providerId="ADAL" clId="{AC8297E9-F88D-4CBE-B271-DEA5F640710B}" dt="2025-05-26T22:55:46.041" v="43" actId="1076"/>
        <pc:sldMkLst>
          <pc:docMk/>
          <pc:sldMk cId="3496042943" sldId="278"/>
        </pc:sldMkLst>
      </pc:sldChg>
      <pc:sldChg chg="modSp mod">
        <pc:chgData name="Shanisa Emmanuel" userId="f8a2e82f-c390-4b01-8108-e2f552a352be" providerId="ADAL" clId="{AC8297E9-F88D-4CBE-B271-DEA5F640710B}" dt="2025-05-30T14:42:32.879" v="781" actId="404"/>
        <pc:sldMkLst>
          <pc:docMk/>
          <pc:sldMk cId="405716048" sldId="279"/>
        </pc:sldMkLst>
        <pc:spChg chg="mod">
          <ac:chgData name="Shanisa Emmanuel" userId="f8a2e82f-c390-4b01-8108-e2f552a352be" providerId="ADAL" clId="{AC8297E9-F88D-4CBE-B271-DEA5F640710B}" dt="2025-05-30T00:47:24.373" v="777" actId="14100"/>
          <ac:spMkLst>
            <pc:docMk/>
            <pc:sldMk cId="405716048" sldId="279"/>
            <ac:spMk id="2" creationId="{C8D33515-7539-9674-8476-6013F0B4FD3B}"/>
          </ac:spMkLst>
        </pc:spChg>
        <pc:spChg chg="mod">
          <ac:chgData name="Shanisa Emmanuel" userId="f8a2e82f-c390-4b01-8108-e2f552a352be" providerId="ADAL" clId="{AC8297E9-F88D-4CBE-B271-DEA5F640710B}" dt="2025-05-30T14:42:32.879" v="781" actId="404"/>
          <ac:spMkLst>
            <pc:docMk/>
            <pc:sldMk cId="405716048" sldId="279"/>
            <ac:spMk id="3" creationId="{2DFF7622-51CD-BD15-666B-83A951D8E5AA}"/>
          </ac:spMkLst>
        </pc:spChg>
      </pc:sldChg>
      <pc:sldChg chg="modSp del mod">
        <pc:chgData name="Shanisa Emmanuel" userId="f8a2e82f-c390-4b01-8108-e2f552a352be" providerId="ADAL" clId="{AC8297E9-F88D-4CBE-B271-DEA5F640710B}" dt="2025-05-28T14:29:23.092" v="576" actId="2696"/>
        <pc:sldMkLst>
          <pc:docMk/>
          <pc:sldMk cId="2698748944" sldId="280"/>
        </pc:sldMkLst>
      </pc:sldChg>
      <pc:sldChg chg="modSp mod">
        <pc:chgData name="Shanisa Emmanuel" userId="f8a2e82f-c390-4b01-8108-e2f552a352be" providerId="ADAL" clId="{AC8297E9-F88D-4CBE-B271-DEA5F640710B}" dt="2025-05-28T13:39:46.005" v="298" actId="1076"/>
        <pc:sldMkLst>
          <pc:docMk/>
          <pc:sldMk cId="2667827604" sldId="281"/>
        </pc:sldMkLst>
      </pc:sldChg>
      <pc:sldChg chg="modSp mod ord">
        <pc:chgData name="Shanisa Emmanuel" userId="f8a2e82f-c390-4b01-8108-e2f552a352be" providerId="ADAL" clId="{AC8297E9-F88D-4CBE-B271-DEA5F640710B}" dt="2025-05-27T20:39:08.190" v="279" actId="207"/>
        <pc:sldMkLst>
          <pc:docMk/>
          <pc:sldMk cId="752199723" sldId="283"/>
        </pc:sldMkLst>
        <pc:spChg chg="mod">
          <ac:chgData name="Shanisa Emmanuel" userId="f8a2e82f-c390-4b01-8108-e2f552a352be" providerId="ADAL" clId="{AC8297E9-F88D-4CBE-B271-DEA5F640710B}" dt="2025-05-27T17:30:17.793" v="277" actId="113"/>
          <ac:spMkLst>
            <pc:docMk/>
            <pc:sldMk cId="752199723" sldId="283"/>
            <ac:spMk id="2" creationId="{A84064B4-2488-5FEF-DBBF-B82E3A2EBBFE}"/>
          </ac:spMkLst>
        </pc:spChg>
        <pc:spChg chg="mod">
          <ac:chgData name="Shanisa Emmanuel" userId="f8a2e82f-c390-4b01-8108-e2f552a352be" providerId="ADAL" clId="{AC8297E9-F88D-4CBE-B271-DEA5F640710B}" dt="2025-05-27T20:39:08.190" v="279" actId="207"/>
          <ac:spMkLst>
            <pc:docMk/>
            <pc:sldMk cId="752199723" sldId="283"/>
            <ac:spMk id="9" creationId="{BF1940EA-920C-022C-EFB1-D27493394465}"/>
          </ac:spMkLst>
        </pc:spChg>
      </pc:sldChg>
      <pc:sldChg chg="addSp delSp modSp mod setBg">
        <pc:chgData name="Shanisa Emmanuel" userId="f8a2e82f-c390-4b01-8108-e2f552a352be" providerId="ADAL" clId="{AC8297E9-F88D-4CBE-B271-DEA5F640710B}" dt="2025-05-28T21:45:42.891" v="772" actId="404"/>
        <pc:sldMkLst>
          <pc:docMk/>
          <pc:sldMk cId="3890310247" sldId="285"/>
        </pc:sldMkLst>
        <pc:spChg chg="mod">
          <ac:chgData name="Shanisa Emmanuel" userId="f8a2e82f-c390-4b01-8108-e2f552a352be" providerId="ADAL" clId="{AC8297E9-F88D-4CBE-B271-DEA5F640710B}" dt="2025-05-28T14:09:53.579" v="492" actId="404"/>
          <ac:spMkLst>
            <pc:docMk/>
            <pc:sldMk cId="3890310247" sldId="285"/>
            <ac:spMk id="2" creationId="{5556772A-E38B-B64B-046C-6753285AB734}"/>
          </ac:spMkLst>
        </pc:spChg>
        <pc:spChg chg="add">
          <ac:chgData name="Shanisa Emmanuel" userId="f8a2e82f-c390-4b01-8108-e2f552a352be" providerId="ADAL" clId="{AC8297E9-F88D-4CBE-B271-DEA5F640710B}" dt="2025-05-27T16:57:49.345" v="205" actId="26606"/>
          <ac:spMkLst>
            <pc:docMk/>
            <pc:sldMk cId="3890310247" sldId="285"/>
            <ac:spMk id="9" creationId="{9F5E263C-FB7E-4A3E-AD04-5140CD3D1D97}"/>
          </ac:spMkLst>
        </pc:spChg>
        <pc:spChg chg="add">
          <ac:chgData name="Shanisa Emmanuel" userId="f8a2e82f-c390-4b01-8108-e2f552a352be" providerId="ADAL" clId="{AC8297E9-F88D-4CBE-B271-DEA5F640710B}" dt="2025-05-27T16:57:49.345" v="205" actId="26606"/>
          <ac:spMkLst>
            <pc:docMk/>
            <pc:sldMk cId="3890310247" sldId="285"/>
            <ac:spMk id="11" creationId="{9E65ED8C-90F7-4EB0-ACCB-64AEF411E8B9}"/>
          </ac:spMkLst>
        </pc:spChg>
        <pc:spChg chg="add">
          <ac:chgData name="Shanisa Emmanuel" userId="f8a2e82f-c390-4b01-8108-e2f552a352be" providerId="ADAL" clId="{AC8297E9-F88D-4CBE-B271-DEA5F640710B}" dt="2025-05-27T16:57:49.345" v="205" actId="26606"/>
          <ac:spMkLst>
            <pc:docMk/>
            <pc:sldMk cId="3890310247" sldId="285"/>
            <ac:spMk id="13" creationId="{6604E3BF-88F7-4D19-BEC9-8486966EA467}"/>
          </ac:spMkLst>
        </pc:spChg>
        <pc:graphicFrameChg chg="add mod modGraphic">
          <ac:chgData name="Shanisa Emmanuel" userId="f8a2e82f-c390-4b01-8108-e2f552a352be" providerId="ADAL" clId="{AC8297E9-F88D-4CBE-B271-DEA5F640710B}" dt="2025-05-28T21:45:42.891" v="772" actId="404"/>
          <ac:graphicFrameMkLst>
            <pc:docMk/>
            <pc:sldMk cId="3890310247" sldId="285"/>
            <ac:graphicFrameMk id="5" creationId="{0D71B551-2C92-670B-7771-92D76A8B9F70}"/>
          </ac:graphicFrameMkLst>
        </pc:graphicFrameChg>
      </pc:sldChg>
      <pc:sldChg chg="addSp modSp mod setBg">
        <pc:chgData name="Shanisa Emmanuel" userId="f8a2e82f-c390-4b01-8108-e2f552a352be" providerId="ADAL" clId="{AC8297E9-F88D-4CBE-B271-DEA5F640710B}" dt="2025-05-28T21:40:53.184" v="757" actId="1076"/>
        <pc:sldMkLst>
          <pc:docMk/>
          <pc:sldMk cId="1203629408" sldId="287"/>
        </pc:sldMkLst>
        <pc:spChg chg="mod">
          <ac:chgData name="Shanisa Emmanuel" userId="f8a2e82f-c390-4b01-8108-e2f552a352be" providerId="ADAL" clId="{AC8297E9-F88D-4CBE-B271-DEA5F640710B}" dt="2025-05-28T14:12:29.107" v="502" actId="20577"/>
          <ac:spMkLst>
            <pc:docMk/>
            <pc:sldMk cId="1203629408" sldId="287"/>
            <ac:spMk id="2" creationId="{0F5CBC80-7E24-560F-EB75-CC2F0AEC34EE}"/>
          </ac:spMkLst>
        </pc:spChg>
        <pc:spChg chg="mod">
          <ac:chgData name="Shanisa Emmanuel" userId="f8a2e82f-c390-4b01-8108-e2f552a352be" providerId="ADAL" clId="{AC8297E9-F88D-4CBE-B271-DEA5F640710B}" dt="2025-05-28T21:40:53.184" v="757" actId="1076"/>
          <ac:spMkLst>
            <pc:docMk/>
            <pc:sldMk cId="1203629408" sldId="287"/>
            <ac:spMk id="11" creationId="{9791DD38-6BF4-0529-1DA6-6FF337A966FB}"/>
          </ac:spMkLst>
        </pc:spChg>
        <pc:spChg chg="add">
          <ac:chgData name="Shanisa Emmanuel" userId="f8a2e82f-c390-4b01-8108-e2f552a352be" providerId="ADAL" clId="{AC8297E9-F88D-4CBE-B271-DEA5F640710B}" dt="2025-05-27T17:24:48.385" v="262" actId="26606"/>
          <ac:spMkLst>
            <pc:docMk/>
            <pc:sldMk cId="1203629408" sldId="287"/>
            <ac:spMk id="18" creationId="{3CFC9789-57F4-4B9C-ABAA-6F7C8BADCAE8}"/>
          </ac:spMkLst>
        </pc:spChg>
        <pc:spChg chg="add">
          <ac:chgData name="Shanisa Emmanuel" userId="f8a2e82f-c390-4b01-8108-e2f552a352be" providerId="ADAL" clId="{AC8297E9-F88D-4CBE-B271-DEA5F640710B}" dt="2025-05-27T17:24:48.385" v="262" actId="26606"/>
          <ac:spMkLst>
            <pc:docMk/>
            <pc:sldMk cId="1203629408" sldId="287"/>
            <ac:spMk id="20" creationId="{9B54F538-07DE-4652-B506-5D16E3EBBB0F}"/>
          </ac:spMkLst>
        </pc:spChg>
        <pc:picChg chg="add">
          <ac:chgData name="Shanisa Emmanuel" userId="f8a2e82f-c390-4b01-8108-e2f552a352be" providerId="ADAL" clId="{AC8297E9-F88D-4CBE-B271-DEA5F640710B}" dt="2025-05-27T17:24:48.385" v="262" actId="26606"/>
          <ac:picMkLst>
            <pc:docMk/>
            <pc:sldMk cId="1203629408" sldId="287"/>
            <ac:picMk id="15" creationId="{D0AFA088-4630-1DDD-BC42-1D0FF6A0A08E}"/>
          </ac:picMkLst>
        </pc:picChg>
        <pc:cxnChg chg="add">
          <ac:chgData name="Shanisa Emmanuel" userId="f8a2e82f-c390-4b01-8108-e2f552a352be" providerId="ADAL" clId="{AC8297E9-F88D-4CBE-B271-DEA5F640710B}" dt="2025-05-27T17:24:48.385" v="262" actId="26606"/>
          <ac:cxnSpMkLst>
            <pc:docMk/>
            <pc:sldMk cId="1203629408" sldId="287"/>
            <ac:cxnSpMk id="22" creationId="{03D56195-A6AC-4958-8B87-F7D009353EB1}"/>
          </ac:cxnSpMkLst>
        </pc:cxnChg>
      </pc:sldChg>
      <pc:sldChg chg="addSp delSp modSp mod setBg">
        <pc:chgData name="Shanisa Emmanuel" userId="f8a2e82f-c390-4b01-8108-e2f552a352be" providerId="ADAL" clId="{AC8297E9-F88D-4CBE-B271-DEA5F640710B}" dt="2025-05-28T21:44:16.543" v="765" actId="255"/>
        <pc:sldMkLst>
          <pc:docMk/>
          <pc:sldMk cId="4252125711" sldId="291"/>
        </pc:sldMkLst>
        <pc:spChg chg="mod">
          <ac:chgData name="Shanisa Emmanuel" userId="f8a2e82f-c390-4b01-8108-e2f552a352be" providerId="ADAL" clId="{AC8297E9-F88D-4CBE-B271-DEA5F640710B}" dt="2025-05-28T14:11:27.504" v="495" actId="122"/>
          <ac:spMkLst>
            <pc:docMk/>
            <pc:sldMk cId="4252125711" sldId="291"/>
            <ac:spMk id="2" creationId="{476462E2-A76B-A5C8-C74A-D82DE115A010}"/>
          </ac:spMkLst>
        </pc:spChg>
        <pc:spChg chg="mod">
          <ac:chgData name="Shanisa Emmanuel" userId="f8a2e82f-c390-4b01-8108-e2f552a352be" providerId="ADAL" clId="{AC8297E9-F88D-4CBE-B271-DEA5F640710B}" dt="2025-05-27T17:25:37.710" v="265" actId="26606"/>
          <ac:spMkLst>
            <pc:docMk/>
            <pc:sldMk cId="4252125711" sldId="291"/>
            <ac:spMk id="11" creationId="{5D14F4BC-282C-7130-1909-F63892004FD6}"/>
          </ac:spMkLst>
        </pc:spChg>
        <pc:spChg chg="add">
          <ac:chgData name="Shanisa Emmanuel" userId="f8a2e82f-c390-4b01-8108-e2f552a352be" providerId="ADAL" clId="{AC8297E9-F88D-4CBE-B271-DEA5F640710B}" dt="2025-05-27T17:25:37.710" v="265" actId="26606"/>
          <ac:spMkLst>
            <pc:docMk/>
            <pc:sldMk cId="4252125711" sldId="291"/>
            <ac:spMk id="46" creationId="{3CFC9789-57F4-4B9C-ABAA-6F7C8BADCAE8}"/>
          </ac:spMkLst>
        </pc:spChg>
        <pc:spChg chg="add">
          <ac:chgData name="Shanisa Emmanuel" userId="f8a2e82f-c390-4b01-8108-e2f552a352be" providerId="ADAL" clId="{AC8297E9-F88D-4CBE-B271-DEA5F640710B}" dt="2025-05-27T17:25:37.710" v="265" actId="26606"/>
          <ac:spMkLst>
            <pc:docMk/>
            <pc:sldMk cId="4252125711" sldId="291"/>
            <ac:spMk id="52" creationId="{605A42EF-68E6-4808-81CD-E5ABD0ED92CA}"/>
          </ac:spMkLst>
        </pc:spChg>
        <pc:spChg chg="add">
          <ac:chgData name="Shanisa Emmanuel" userId="f8a2e82f-c390-4b01-8108-e2f552a352be" providerId="ADAL" clId="{AC8297E9-F88D-4CBE-B271-DEA5F640710B}" dt="2025-05-27T17:25:37.710" v="265" actId="26606"/>
          <ac:spMkLst>
            <pc:docMk/>
            <pc:sldMk cId="4252125711" sldId="291"/>
            <ac:spMk id="56" creationId="{3FE9C285-56FB-4B36-8ECA-C2D6596AA906}"/>
          </ac:spMkLst>
        </pc:spChg>
        <pc:spChg chg="add">
          <ac:chgData name="Shanisa Emmanuel" userId="f8a2e82f-c390-4b01-8108-e2f552a352be" providerId="ADAL" clId="{AC8297E9-F88D-4CBE-B271-DEA5F640710B}" dt="2025-05-27T17:25:37.710" v="265" actId="26606"/>
          <ac:spMkLst>
            <pc:docMk/>
            <pc:sldMk cId="4252125711" sldId="291"/>
            <ac:spMk id="58" creationId="{937C076B-00B1-4629-B27F-A86F9885FB4D}"/>
          </ac:spMkLst>
        </pc:spChg>
        <pc:graphicFrameChg chg="add mod ord modGraphic">
          <ac:chgData name="Shanisa Emmanuel" userId="f8a2e82f-c390-4b01-8108-e2f552a352be" providerId="ADAL" clId="{AC8297E9-F88D-4CBE-B271-DEA5F640710B}" dt="2025-05-28T21:44:16.543" v="765" actId="255"/>
          <ac:graphicFrameMkLst>
            <pc:docMk/>
            <pc:sldMk cId="4252125711" sldId="291"/>
            <ac:graphicFrameMk id="8" creationId="{4CA90025-4345-7BF0-15EE-413A34A8AD6B}"/>
          </ac:graphicFrameMkLst>
        </pc:graphicFrameChg>
      </pc:sldChg>
      <pc:sldChg chg="addSp delSp modSp mod setBg">
        <pc:chgData name="Shanisa Emmanuel" userId="f8a2e82f-c390-4b01-8108-e2f552a352be" providerId="ADAL" clId="{AC8297E9-F88D-4CBE-B271-DEA5F640710B}" dt="2025-05-28T21:44:05.151" v="763" actId="255"/>
        <pc:sldMkLst>
          <pc:docMk/>
          <pc:sldMk cId="1889343296" sldId="294"/>
        </pc:sldMkLst>
        <pc:spChg chg="mod">
          <ac:chgData name="Shanisa Emmanuel" userId="f8a2e82f-c390-4b01-8108-e2f552a352be" providerId="ADAL" clId="{AC8297E9-F88D-4CBE-B271-DEA5F640710B}" dt="2025-05-28T14:11:39.910" v="499" actId="122"/>
          <ac:spMkLst>
            <pc:docMk/>
            <pc:sldMk cId="1889343296" sldId="294"/>
            <ac:spMk id="2" creationId="{04B4B21A-5B58-ECE9-3F97-DF0667E9FEA5}"/>
          </ac:spMkLst>
        </pc:spChg>
        <pc:spChg chg="mod">
          <ac:chgData name="Shanisa Emmanuel" userId="f8a2e82f-c390-4b01-8108-e2f552a352be" providerId="ADAL" clId="{AC8297E9-F88D-4CBE-B271-DEA5F640710B}" dt="2025-05-27T17:26:25.601" v="270" actId="255"/>
          <ac:spMkLst>
            <pc:docMk/>
            <pc:sldMk cId="1889343296" sldId="294"/>
            <ac:spMk id="11" creationId="{20F45685-7027-D00B-4F72-FEF2144C353E}"/>
          </ac:spMkLst>
        </pc:spChg>
        <pc:spChg chg="add">
          <ac:chgData name="Shanisa Emmanuel" userId="f8a2e82f-c390-4b01-8108-e2f552a352be" providerId="ADAL" clId="{AC8297E9-F88D-4CBE-B271-DEA5F640710B}" dt="2025-05-27T17:25:41.414" v="266" actId="26606"/>
          <ac:spMkLst>
            <pc:docMk/>
            <pc:sldMk cId="1889343296" sldId="294"/>
            <ac:spMk id="31" creationId="{3CFC9789-57F4-4B9C-ABAA-6F7C8BADCAE8}"/>
          </ac:spMkLst>
        </pc:spChg>
        <pc:spChg chg="add">
          <ac:chgData name="Shanisa Emmanuel" userId="f8a2e82f-c390-4b01-8108-e2f552a352be" providerId="ADAL" clId="{AC8297E9-F88D-4CBE-B271-DEA5F640710B}" dt="2025-05-27T17:25:41.414" v="266" actId="26606"/>
          <ac:spMkLst>
            <pc:docMk/>
            <pc:sldMk cId="1889343296" sldId="294"/>
            <ac:spMk id="33" creationId="{9B54F538-07DE-4652-B506-5D16E3EBBB0F}"/>
          </ac:spMkLst>
        </pc:spChg>
        <pc:spChg chg="add">
          <ac:chgData name="Shanisa Emmanuel" userId="f8a2e82f-c390-4b01-8108-e2f552a352be" providerId="ADAL" clId="{AC8297E9-F88D-4CBE-B271-DEA5F640710B}" dt="2025-05-27T17:25:41.414" v="266" actId="26606"/>
          <ac:spMkLst>
            <pc:docMk/>
            <pc:sldMk cId="1889343296" sldId="294"/>
            <ac:spMk id="37" creationId="{605A42EF-68E6-4808-81CD-E5ABD0ED92CA}"/>
          </ac:spMkLst>
        </pc:spChg>
        <pc:spChg chg="add">
          <ac:chgData name="Shanisa Emmanuel" userId="f8a2e82f-c390-4b01-8108-e2f552a352be" providerId="ADAL" clId="{AC8297E9-F88D-4CBE-B271-DEA5F640710B}" dt="2025-05-27T17:25:41.414" v="266" actId="26606"/>
          <ac:spMkLst>
            <pc:docMk/>
            <pc:sldMk cId="1889343296" sldId="294"/>
            <ac:spMk id="43" creationId="{937C076B-00B1-4629-B27F-A86F9885FB4D}"/>
          </ac:spMkLst>
        </pc:spChg>
        <pc:graphicFrameChg chg="mod ord modGraphic">
          <ac:chgData name="Shanisa Emmanuel" userId="f8a2e82f-c390-4b01-8108-e2f552a352be" providerId="ADAL" clId="{AC8297E9-F88D-4CBE-B271-DEA5F640710B}" dt="2025-05-28T21:44:05.151" v="763" actId="255"/>
          <ac:graphicFrameMkLst>
            <pc:docMk/>
            <pc:sldMk cId="1889343296" sldId="294"/>
            <ac:graphicFrameMk id="8" creationId="{38EBD781-C922-83DE-2344-04A1DEAD6BD9}"/>
          </ac:graphicFrameMkLst>
        </pc:graphicFrameChg>
      </pc:sldChg>
      <pc:sldChg chg="addSp delSp modSp mod setBg delDesignElem">
        <pc:chgData name="Shanisa Emmanuel" userId="f8a2e82f-c390-4b01-8108-e2f552a352be" providerId="ADAL" clId="{AC8297E9-F88D-4CBE-B271-DEA5F640710B}" dt="2025-05-28T21:45:04.107" v="766"/>
        <pc:sldMkLst>
          <pc:docMk/>
          <pc:sldMk cId="3547699978" sldId="295"/>
        </pc:sldMkLst>
        <pc:spChg chg="mod">
          <ac:chgData name="Shanisa Emmanuel" userId="f8a2e82f-c390-4b01-8108-e2f552a352be" providerId="ADAL" clId="{AC8297E9-F88D-4CBE-B271-DEA5F640710B}" dt="2025-05-28T14:11:51.579" v="500" actId="122"/>
          <ac:spMkLst>
            <pc:docMk/>
            <pc:sldMk cId="3547699978" sldId="295"/>
            <ac:spMk id="2" creationId="{0D4A3A05-A8D2-8208-BF8E-B47F8A2EE522}"/>
          </ac:spMkLst>
        </pc:spChg>
        <pc:spChg chg="mod">
          <ac:chgData name="Shanisa Emmanuel" userId="f8a2e82f-c390-4b01-8108-e2f552a352be" providerId="ADAL" clId="{AC8297E9-F88D-4CBE-B271-DEA5F640710B}" dt="2025-05-28T01:36:22.957" v="289" actId="2710"/>
          <ac:spMkLst>
            <pc:docMk/>
            <pc:sldMk cId="3547699978" sldId="295"/>
            <ac:spMk id="11" creationId="{B0D43602-3B1B-A7E3-4B18-E4586B6281C8}"/>
          </ac:spMkLst>
        </pc:spChg>
        <pc:spChg chg="add">
          <ac:chgData name="Shanisa Emmanuel" userId="f8a2e82f-c390-4b01-8108-e2f552a352be" providerId="ADAL" clId="{AC8297E9-F88D-4CBE-B271-DEA5F640710B}" dt="2025-05-27T17:25:45.033" v="267" actId="26606"/>
          <ac:spMkLst>
            <pc:docMk/>
            <pc:sldMk cId="3547699978" sldId="295"/>
            <ac:spMk id="31" creationId="{3CFC9789-57F4-4B9C-ABAA-6F7C8BADCAE8}"/>
          </ac:spMkLst>
        </pc:spChg>
        <pc:spChg chg="add">
          <ac:chgData name="Shanisa Emmanuel" userId="f8a2e82f-c390-4b01-8108-e2f552a352be" providerId="ADAL" clId="{AC8297E9-F88D-4CBE-B271-DEA5F640710B}" dt="2025-05-27T17:25:45.033" v="267" actId="26606"/>
          <ac:spMkLst>
            <pc:docMk/>
            <pc:sldMk cId="3547699978" sldId="295"/>
            <ac:spMk id="33" creationId="{9B54F538-07DE-4652-B506-5D16E3EBBB0F}"/>
          </ac:spMkLst>
        </pc:spChg>
        <pc:spChg chg="add">
          <ac:chgData name="Shanisa Emmanuel" userId="f8a2e82f-c390-4b01-8108-e2f552a352be" providerId="ADAL" clId="{AC8297E9-F88D-4CBE-B271-DEA5F640710B}" dt="2025-05-27T17:25:45.033" v="267" actId="26606"/>
          <ac:spMkLst>
            <pc:docMk/>
            <pc:sldMk cId="3547699978" sldId="295"/>
            <ac:spMk id="37" creationId="{605A42EF-68E6-4808-81CD-E5ABD0ED92CA}"/>
          </ac:spMkLst>
        </pc:spChg>
        <pc:spChg chg="add">
          <ac:chgData name="Shanisa Emmanuel" userId="f8a2e82f-c390-4b01-8108-e2f552a352be" providerId="ADAL" clId="{AC8297E9-F88D-4CBE-B271-DEA5F640710B}" dt="2025-05-27T17:25:45.033" v="267" actId="26606"/>
          <ac:spMkLst>
            <pc:docMk/>
            <pc:sldMk cId="3547699978" sldId="295"/>
            <ac:spMk id="41" creationId="{3FE9C285-56FB-4B36-8ECA-C2D6596AA906}"/>
          </ac:spMkLst>
        </pc:spChg>
        <pc:graphicFrameChg chg="add mod ord modGraphic">
          <ac:chgData name="Shanisa Emmanuel" userId="f8a2e82f-c390-4b01-8108-e2f552a352be" providerId="ADAL" clId="{AC8297E9-F88D-4CBE-B271-DEA5F640710B}" dt="2025-05-28T21:45:04.107" v="766"/>
          <ac:graphicFrameMkLst>
            <pc:docMk/>
            <pc:sldMk cId="3547699978" sldId="295"/>
            <ac:graphicFrameMk id="8" creationId="{02834D20-745C-4CFB-857F-7B211EC5D342}"/>
          </ac:graphicFrameMkLst>
        </pc:graphicFrameChg>
      </pc:sldChg>
      <pc:sldChg chg="addSp delSp modSp mod setBg">
        <pc:chgData name="Shanisa Emmanuel" userId="f8a2e82f-c390-4b01-8108-e2f552a352be" providerId="ADAL" clId="{AC8297E9-F88D-4CBE-B271-DEA5F640710B}" dt="2025-05-28T21:45:06.497" v="767" actId="108"/>
        <pc:sldMkLst>
          <pc:docMk/>
          <pc:sldMk cId="4200533764" sldId="296"/>
        </pc:sldMkLst>
        <pc:spChg chg="mod">
          <ac:chgData name="Shanisa Emmanuel" userId="f8a2e82f-c390-4b01-8108-e2f552a352be" providerId="ADAL" clId="{AC8297E9-F88D-4CBE-B271-DEA5F640710B}" dt="2025-05-28T14:11:56.260" v="501" actId="122"/>
          <ac:spMkLst>
            <pc:docMk/>
            <pc:sldMk cId="4200533764" sldId="296"/>
            <ac:spMk id="2" creationId="{BCB5008F-0392-F53F-601A-63C7CCA82D0F}"/>
          </ac:spMkLst>
        </pc:spChg>
        <pc:spChg chg="mod">
          <ac:chgData name="Shanisa Emmanuel" userId="f8a2e82f-c390-4b01-8108-e2f552a352be" providerId="ADAL" clId="{AC8297E9-F88D-4CBE-B271-DEA5F640710B}" dt="2025-05-28T01:36:49.150" v="296" actId="20577"/>
          <ac:spMkLst>
            <pc:docMk/>
            <pc:sldMk cId="4200533764" sldId="296"/>
            <ac:spMk id="11" creationId="{35BCEE3B-6769-0D10-B470-EE651F375490}"/>
          </ac:spMkLst>
        </pc:spChg>
        <pc:spChg chg="add">
          <ac:chgData name="Shanisa Emmanuel" userId="f8a2e82f-c390-4b01-8108-e2f552a352be" providerId="ADAL" clId="{AC8297E9-F88D-4CBE-B271-DEA5F640710B}" dt="2025-05-27T17:25:50.001" v="268" actId="26606"/>
          <ac:spMkLst>
            <pc:docMk/>
            <pc:sldMk cId="4200533764" sldId="296"/>
            <ac:spMk id="33" creationId="{9B54F538-07DE-4652-B506-5D16E3EBBB0F}"/>
          </ac:spMkLst>
        </pc:spChg>
        <pc:spChg chg="add">
          <ac:chgData name="Shanisa Emmanuel" userId="f8a2e82f-c390-4b01-8108-e2f552a352be" providerId="ADAL" clId="{AC8297E9-F88D-4CBE-B271-DEA5F640710B}" dt="2025-05-27T17:25:50.001" v="268" actId="26606"/>
          <ac:spMkLst>
            <pc:docMk/>
            <pc:sldMk cId="4200533764" sldId="296"/>
            <ac:spMk id="37" creationId="{605A42EF-68E6-4808-81CD-E5ABD0ED92CA}"/>
          </ac:spMkLst>
        </pc:spChg>
        <pc:spChg chg="add">
          <ac:chgData name="Shanisa Emmanuel" userId="f8a2e82f-c390-4b01-8108-e2f552a352be" providerId="ADAL" clId="{AC8297E9-F88D-4CBE-B271-DEA5F640710B}" dt="2025-05-27T17:25:50.001" v="268" actId="26606"/>
          <ac:spMkLst>
            <pc:docMk/>
            <pc:sldMk cId="4200533764" sldId="296"/>
            <ac:spMk id="41" creationId="{3FE9C285-56FB-4B36-8ECA-C2D6596AA906}"/>
          </ac:spMkLst>
        </pc:spChg>
        <pc:spChg chg="add">
          <ac:chgData name="Shanisa Emmanuel" userId="f8a2e82f-c390-4b01-8108-e2f552a352be" providerId="ADAL" clId="{AC8297E9-F88D-4CBE-B271-DEA5F640710B}" dt="2025-05-27T17:25:50.001" v="268" actId="26606"/>
          <ac:spMkLst>
            <pc:docMk/>
            <pc:sldMk cId="4200533764" sldId="296"/>
            <ac:spMk id="43" creationId="{937C076B-00B1-4629-B27F-A86F9885FB4D}"/>
          </ac:spMkLst>
        </pc:spChg>
        <pc:graphicFrameChg chg="add mod ord modGraphic">
          <ac:chgData name="Shanisa Emmanuel" userId="f8a2e82f-c390-4b01-8108-e2f552a352be" providerId="ADAL" clId="{AC8297E9-F88D-4CBE-B271-DEA5F640710B}" dt="2025-05-28T21:45:06.497" v="767" actId="108"/>
          <ac:graphicFrameMkLst>
            <pc:docMk/>
            <pc:sldMk cId="4200533764" sldId="296"/>
            <ac:graphicFrameMk id="8" creationId="{7C2CC5EA-F36F-9049-3B65-75A8D73D201E}"/>
          </ac:graphicFrameMkLst>
        </pc:graphicFrameChg>
      </pc:sldChg>
      <pc:sldChg chg="modSp mod">
        <pc:chgData name="Shanisa Emmanuel" userId="f8a2e82f-c390-4b01-8108-e2f552a352be" providerId="ADAL" clId="{AC8297E9-F88D-4CBE-B271-DEA5F640710B}" dt="2025-05-28T21:35:51.966" v="681" actId="14100"/>
        <pc:sldMkLst>
          <pc:docMk/>
          <pc:sldMk cId="946062875" sldId="297"/>
        </pc:sldMkLst>
        <pc:spChg chg="mod">
          <ac:chgData name="Shanisa Emmanuel" userId="f8a2e82f-c390-4b01-8108-e2f552a352be" providerId="ADAL" clId="{AC8297E9-F88D-4CBE-B271-DEA5F640710B}" dt="2025-05-27T22:23:01.171" v="284" actId="122"/>
          <ac:spMkLst>
            <pc:docMk/>
            <pc:sldMk cId="946062875" sldId="297"/>
            <ac:spMk id="2" creationId="{5D181465-BC38-9DDB-94D3-B61BE8E5AB14}"/>
          </ac:spMkLst>
        </pc:spChg>
        <pc:spChg chg="mod">
          <ac:chgData name="Shanisa Emmanuel" userId="f8a2e82f-c390-4b01-8108-e2f552a352be" providerId="ADAL" clId="{AC8297E9-F88D-4CBE-B271-DEA5F640710B}" dt="2025-05-28T21:35:46.268" v="679" actId="1076"/>
          <ac:spMkLst>
            <pc:docMk/>
            <pc:sldMk cId="946062875" sldId="297"/>
            <ac:spMk id="5" creationId="{DA478E1A-7623-4FB9-1D3A-AE5BDAE9D9A7}"/>
          </ac:spMkLst>
        </pc:spChg>
        <pc:picChg chg="mod">
          <ac:chgData name="Shanisa Emmanuel" userId="f8a2e82f-c390-4b01-8108-e2f552a352be" providerId="ADAL" clId="{AC8297E9-F88D-4CBE-B271-DEA5F640710B}" dt="2025-05-28T21:35:51.966" v="681" actId="14100"/>
          <ac:picMkLst>
            <pc:docMk/>
            <pc:sldMk cId="946062875" sldId="297"/>
            <ac:picMk id="3" creationId="{67ECA720-AC57-0994-0F7A-A31BFDDEE589}"/>
          </ac:picMkLst>
        </pc:picChg>
      </pc:sldChg>
      <pc:sldChg chg="addSp delSp modSp new mod setBg setClrOvrMap">
        <pc:chgData name="Shanisa Emmanuel" userId="f8a2e82f-c390-4b01-8108-e2f552a352be" providerId="ADAL" clId="{AC8297E9-F88D-4CBE-B271-DEA5F640710B}" dt="2025-05-26T23:01:17.348" v="122" actId="113"/>
        <pc:sldMkLst>
          <pc:docMk/>
          <pc:sldMk cId="4201802583" sldId="298"/>
        </pc:sldMkLst>
        <pc:picChg chg="add">
          <ac:chgData name="Shanisa Emmanuel" userId="f8a2e82f-c390-4b01-8108-e2f552a352be" providerId="ADAL" clId="{AC8297E9-F88D-4CBE-B271-DEA5F640710B}" dt="2025-05-26T23:01:10.560" v="120" actId="26606"/>
          <ac:picMkLst>
            <pc:docMk/>
            <pc:sldMk cId="4201802583" sldId="298"/>
            <ac:picMk id="5" creationId="{C0B444E7-E040-4AED-D2B1-E0CDB219D4BD}"/>
          </ac:picMkLst>
        </pc:picChg>
      </pc:sldChg>
      <pc:sldChg chg="modSp new del mod">
        <pc:chgData name="Shanisa Emmanuel" userId="f8a2e82f-c390-4b01-8108-e2f552a352be" providerId="ADAL" clId="{AC8297E9-F88D-4CBE-B271-DEA5F640710B}" dt="2025-05-26T23:02:08.570" v="125" actId="47"/>
        <pc:sldMkLst>
          <pc:docMk/>
          <pc:sldMk cId="3930507553" sldId="299"/>
        </pc:sldMkLst>
      </pc:sldChg>
      <pc:sldChg chg="addSp delSp modSp add mod setBg addAnim setClrOvrMap delDesignElem">
        <pc:chgData name="Shanisa Emmanuel" userId="f8a2e82f-c390-4b01-8108-e2f552a352be" providerId="ADAL" clId="{AC8297E9-F88D-4CBE-B271-DEA5F640710B}" dt="2025-05-26T23:02:28.556" v="144" actId="113"/>
        <pc:sldMkLst>
          <pc:docMk/>
          <pc:sldMk cId="906790806" sldId="300"/>
        </pc:sldMkLst>
        <pc:spChg chg="mod">
          <ac:chgData name="Shanisa Emmanuel" userId="f8a2e82f-c390-4b01-8108-e2f552a352be" providerId="ADAL" clId="{AC8297E9-F88D-4CBE-B271-DEA5F640710B}" dt="2025-05-26T23:02:28.556" v="144" actId="113"/>
          <ac:spMkLst>
            <pc:docMk/>
            <pc:sldMk cId="906790806" sldId="300"/>
            <ac:spMk id="2" creationId="{5C6C7687-C38C-740B-41CE-FE9DC1E9DB76}"/>
          </ac:spMkLst>
        </pc:spChg>
      </pc:sldChg>
      <pc:sldChg chg="addSp delSp modSp add del mod setBg setClrOvrMap delDesignElem">
        <pc:chgData name="Shanisa Emmanuel" userId="f8a2e82f-c390-4b01-8108-e2f552a352be" providerId="ADAL" clId="{AC8297E9-F88D-4CBE-B271-DEA5F640710B}" dt="2025-05-26T23:04:35.812" v="195" actId="47"/>
        <pc:sldMkLst>
          <pc:docMk/>
          <pc:sldMk cId="3685636115" sldId="301"/>
        </pc:sldMkLst>
      </pc:sldChg>
      <pc:sldChg chg="addSp delSp modSp new mod setBg setClrOvrMap">
        <pc:chgData name="Shanisa Emmanuel" userId="f8a2e82f-c390-4b01-8108-e2f552a352be" providerId="ADAL" clId="{AC8297E9-F88D-4CBE-B271-DEA5F640710B}" dt="2025-05-26T23:04:30.365" v="194" actId="113"/>
        <pc:sldMkLst>
          <pc:docMk/>
          <pc:sldMk cId="364607684" sldId="302"/>
        </pc:sldMkLst>
        <pc:spChg chg="mod">
          <ac:chgData name="Shanisa Emmanuel" userId="f8a2e82f-c390-4b01-8108-e2f552a352be" providerId="ADAL" clId="{AC8297E9-F88D-4CBE-B271-DEA5F640710B}" dt="2025-05-26T23:04:30.365" v="194" actId="113"/>
          <ac:spMkLst>
            <pc:docMk/>
            <pc:sldMk cId="364607684" sldId="302"/>
            <ac:spMk id="2" creationId="{E8A833E4-9422-C9D2-F559-57CA92D9A2AB}"/>
          </ac:spMkLst>
        </pc:spChg>
        <pc:picChg chg="add">
          <ac:chgData name="Shanisa Emmanuel" userId="f8a2e82f-c390-4b01-8108-e2f552a352be" providerId="ADAL" clId="{AC8297E9-F88D-4CBE-B271-DEA5F640710B}" dt="2025-05-26T23:04:01.824" v="190" actId="26606"/>
          <ac:picMkLst>
            <pc:docMk/>
            <pc:sldMk cId="364607684" sldId="302"/>
            <ac:picMk id="5" creationId="{69417FCE-93A4-335E-8828-08E0FD03BD50}"/>
          </ac:picMkLst>
        </pc:picChg>
      </pc:sldChg>
      <pc:sldChg chg="modSp mod">
        <pc:chgData name="Shanisa Emmanuel" userId="f8a2e82f-c390-4b01-8108-e2f552a352be" providerId="ADAL" clId="{AC8297E9-F88D-4CBE-B271-DEA5F640710B}" dt="2025-05-28T14:18:30.860" v="567" actId="108"/>
        <pc:sldMkLst>
          <pc:docMk/>
          <pc:sldMk cId="243542978" sldId="303"/>
        </pc:sldMkLst>
        <pc:spChg chg="mod">
          <ac:chgData name="Shanisa Emmanuel" userId="f8a2e82f-c390-4b01-8108-e2f552a352be" providerId="ADAL" clId="{AC8297E9-F88D-4CBE-B271-DEA5F640710B}" dt="2025-05-28T14:13:31.466" v="508" actId="255"/>
          <ac:spMkLst>
            <pc:docMk/>
            <pc:sldMk cId="243542978" sldId="303"/>
            <ac:spMk id="2" creationId="{48AF632C-26C9-C3D2-FD91-578A0CB6EAA2}"/>
          </ac:spMkLst>
        </pc:spChg>
        <pc:graphicFrameChg chg="mod modGraphic">
          <ac:chgData name="Shanisa Emmanuel" userId="f8a2e82f-c390-4b01-8108-e2f552a352be" providerId="ADAL" clId="{AC8297E9-F88D-4CBE-B271-DEA5F640710B}" dt="2025-05-28T14:18:30.860" v="567" actId="108"/>
          <ac:graphicFrameMkLst>
            <pc:docMk/>
            <pc:sldMk cId="243542978" sldId="303"/>
            <ac:graphicFrameMk id="7" creationId="{E51377A5-7DEA-BCFB-59B0-1606C00622D8}"/>
          </ac:graphicFrameMkLst>
        </pc:graphicFrameChg>
      </pc:sldChg>
      <pc:sldChg chg="modSp mod">
        <pc:chgData name="Shanisa Emmanuel" userId="f8a2e82f-c390-4b01-8108-e2f552a352be" providerId="ADAL" clId="{AC8297E9-F88D-4CBE-B271-DEA5F640710B}" dt="2025-05-28T14:09:36.517" v="491" actId="20577"/>
        <pc:sldMkLst>
          <pc:docMk/>
          <pc:sldMk cId="548237327" sldId="308"/>
        </pc:sldMkLst>
        <pc:spChg chg="mod">
          <ac:chgData name="Shanisa Emmanuel" userId="f8a2e82f-c390-4b01-8108-e2f552a352be" providerId="ADAL" clId="{AC8297E9-F88D-4CBE-B271-DEA5F640710B}" dt="2025-05-28T14:09:36.517" v="491" actId="20577"/>
          <ac:spMkLst>
            <pc:docMk/>
            <pc:sldMk cId="548237327" sldId="308"/>
            <ac:spMk id="2" creationId="{C346F5BB-B392-E4C9-3F71-4933A7CBA10C}"/>
          </ac:spMkLst>
        </pc:spChg>
        <pc:spChg chg="mod">
          <ac:chgData name="Shanisa Emmanuel" userId="f8a2e82f-c390-4b01-8108-e2f552a352be" providerId="ADAL" clId="{AC8297E9-F88D-4CBE-B271-DEA5F640710B}" dt="2025-05-28T14:09:27.647" v="488" actId="2711"/>
          <ac:spMkLst>
            <pc:docMk/>
            <pc:sldMk cId="548237327" sldId="308"/>
            <ac:spMk id="4" creationId="{25CB8225-B65D-63C8-0B77-8A5D287F42B8}"/>
          </ac:spMkLst>
        </pc:spChg>
      </pc:sldChg>
      <pc:sldChg chg="modSp mod">
        <pc:chgData name="Shanisa Emmanuel" userId="f8a2e82f-c390-4b01-8108-e2f552a352be" providerId="ADAL" clId="{AC8297E9-F88D-4CBE-B271-DEA5F640710B}" dt="2025-05-28T14:22:52.684" v="570" actId="403"/>
        <pc:sldMkLst>
          <pc:docMk/>
          <pc:sldMk cId="2260893394" sldId="311"/>
        </pc:sldMkLst>
        <pc:spChg chg="mod">
          <ac:chgData name="Shanisa Emmanuel" userId="f8a2e82f-c390-4b01-8108-e2f552a352be" providerId="ADAL" clId="{AC8297E9-F88D-4CBE-B271-DEA5F640710B}" dt="2025-05-28T14:13:14.051" v="507" actId="255"/>
          <ac:spMkLst>
            <pc:docMk/>
            <pc:sldMk cId="2260893394" sldId="311"/>
            <ac:spMk id="2" creationId="{83B7ABB5-7E76-2E6B-75B0-30AE3D061DC2}"/>
          </ac:spMkLst>
        </pc:spChg>
        <pc:graphicFrameChg chg="modGraphic">
          <ac:chgData name="Shanisa Emmanuel" userId="f8a2e82f-c390-4b01-8108-e2f552a352be" providerId="ADAL" clId="{AC8297E9-F88D-4CBE-B271-DEA5F640710B}" dt="2025-05-28T14:22:52.684" v="570" actId="403"/>
          <ac:graphicFrameMkLst>
            <pc:docMk/>
            <pc:sldMk cId="2260893394" sldId="311"/>
            <ac:graphicFrameMk id="7" creationId="{7AADF0B9-168C-A55A-B870-8709EC8C563D}"/>
          </ac:graphicFrameMkLst>
        </pc:graphicFrameChg>
      </pc:sldChg>
    </pc:docChg>
  </pc:docChgLst>
  <pc:docChgLst>
    <pc:chgData name="Phillip A. Best" userId="S::phillip.best@omb.vi.gov::236d2d23-43e5-44d0-b3ac-47b2eba5ab91" providerId="AD" clId="Web-{F3B88D67-1EA2-2DB6-E1FE-F16CE3C4AE20}"/>
    <pc:docChg chg="modSld">
      <pc:chgData name="Phillip A. Best" userId="S::phillip.best@omb.vi.gov::236d2d23-43e5-44d0-b3ac-47b2eba5ab91" providerId="AD" clId="Web-{F3B88D67-1EA2-2DB6-E1FE-F16CE3C4AE20}" dt="2025-05-27T14:10:03.895" v="17" actId="20577"/>
      <pc:docMkLst>
        <pc:docMk/>
      </pc:docMkLst>
      <pc:sldChg chg="modSp">
        <pc:chgData name="Phillip A. Best" userId="S::phillip.best@omb.vi.gov::236d2d23-43e5-44d0-b3ac-47b2eba5ab91" providerId="AD" clId="Web-{F3B88D67-1EA2-2DB6-E1FE-F16CE3C4AE20}" dt="2025-05-27T14:05:57.029" v="13" actId="20577"/>
        <pc:sldMkLst>
          <pc:docMk/>
          <pc:sldMk cId="1203629408" sldId="287"/>
        </pc:sldMkLst>
        <pc:spChg chg="mod">
          <ac:chgData name="Phillip A. Best" userId="S::phillip.best@omb.vi.gov::236d2d23-43e5-44d0-b3ac-47b2eba5ab91" providerId="AD" clId="Web-{F3B88D67-1EA2-2DB6-E1FE-F16CE3C4AE20}" dt="2025-05-27T14:05:57.029" v="13" actId="20577"/>
          <ac:spMkLst>
            <pc:docMk/>
            <pc:sldMk cId="1203629408" sldId="287"/>
            <ac:spMk id="11" creationId="{9791DD38-6BF4-0529-1DA6-6FF337A966FB}"/>
          </ac:spMkLst>
        </pc:spChg>
      </pc:sldChg>
      <pc:sldChg chg="modSp">
        <pc:chgData name="Phillip A. Best" userId="S::phillip.best@omb.vi.gov::236d2d23-43e5-44d0-b3ac-47b2eba5ab91" providerId="AD" clId="Web-{F3B88D67-1EA2-2DB6-E1FE-F16CE3C4AE20}" dt="2025-05-27T13:55:03.353" v="8" actId="20577"/>
        <pc:sldMkLst>
          <pc:docMk/>
          <pc:sldMk cId="4252125711" sldId="291"/>
        </pc:sldMkLst>
        <pc:spChg chg="mod">
          <ac:chgData name="Phillip A. Best" userId="S::phillip.best@omb.vi.gov::236d2d23-43e5-44d0-b3ac-47b2eba5ab91" providerId="AD" clId="Web-{F3B88D67-1EA2-2DB6-E1FE-F16CE3C4AE20}" dt="2025-05-27T13:55:03.353" v="8" actId="20577"/>
          <ac:spMkLst>
            <pc:docMk/>
            <pc:sldMk cId="4252125711" sldId="291"/>
            <ac:spMk id="11" creationId="{5D14F4BC-282C-7130-1909-F63892004FD6}"/>
          </ac:spMkLst>
        </pc:spChg>
      </pc:sldChg>
      <pc:sldChg chg="modSp">
        <pc:chgData name="Phillip A. Best" userId="S::phillip.best@omb.vi.gov::236d2d23-43e5-44d0-b3ac-47b2eba5ab91" providerId="AD" clId="Web-{F3B88D67-1EA2-2DB6-E1FE-F16CE3C4AE20}" dt="2025-05-27T14:10:03.895" v="17" actId="20577"/>
        <pc:sldMkLst>
          <pc:docMk/>
          <pc:sldMk cId="946062875" sldId="297"/>
        </pc:sldMkLst>
        <pc:spChg chg="mod">
          <ac:chgData name="Phillip A. Best" userId="S::phillip.best@omb.vi.gov::236d2d23-43e5-44d0-b3ac-47b2eba5ab91" providerId="AD" clId="Web-{F3B88D67-1EA2-2DB6-E1FE-F16CE3C4AE20}" dt="2025-05-27T14:10:03.895" v="17" actId="20577"/>
          <ac:spMkLst>
            <pc:docMk/>
            <pc:sldMk cId="946062875" sldId="297"/>
            <ac:spMk id="2" creationId="{5D181465-BC38-9DDB-94D3-B61BE8E5AB14}"/>
          </ac:spMkLst>
        </pc:spChg>
      </pc:sldChg>
    </pc:docChg>
  </pc:docChgLst>
  <pc:docChgLst>
    <pc:chgData name="Colvin Durante" userId="S::colvin.durante@omb.vi.gov::b2f45060-7a5e-4022-bea3-fa9ec440126d" providerId="AD" clId="Web-{E7F7F57C-C103-D056-0EAD-5CECE5B70CF1}"/>
    <pc:docChg chg="modSld">
      <pc:chgData name="Colvin Durante" userId="S::colvin.durante@omb.vi.gov::b2f45060-7a5e-4022-bea3-fa9ec440126d" providerId="AD" clId="Web-{E7F7F57C-C103-D056-0EAD-5CECE5B70CF1}" dt="2025-05-28T13:00:00.205" v="235"/>
      <pc:docMkLst>
        <pc:docMk/>
      </pc:docMkLst>
      <pc:sldChg chg="addSp delSp modSp">
        <pc:chgData name="Colvin Durante" userId="S::colvin.durante@omb.vi.gov::b2f45060-7a5e-4022-bea3-fa9ec440126d" providerId="AD" clId="Web-{E7F7F57C-C103-D056-0EAD-5CECE5B70CF1}" dt="2025-05-28T13:00:00.205" v="235"/>
        <pc:sldMkLst>
          <pc:docMk/>
          <pc:sldMk cId="1148102787" sldId="273"/>
        </pc:sldMkLst>
      </pc:sldChg>
      <pc:sldChg chg="modSp">
        <pc:chgData name="Colvin Durante" userId="S::colvin.durante@omb.vi.gov::b2f45060-7a5e-4022-bea3-fa9ec440126d" providerId="AD" clId="Web-{E7F7F57C-C103-D056-0EAD-5CECE5B70CF1}" dt="2025-05-28T07:56:32.137" v="32" actId="20577"/>
        <pc:sldMkLst>
          <pc:docMk/>
          <pc:sldMk cId="405716048" sldId="279"/>
        </pc:sldMkLst>
        <pc:spChg chg="mod">
          <ac:chgData name="Colvin Durante" userId="S::colvin.durante@omb.vi.gov::b2f45060-7a5e-4022-bea3-fa9ec440126d" providerId="AD" clId="Web-{E7F7F57C-C103-D056-0EAD-5CECE5B70CF1}" dt="2025-05-28T07:56:32.137" v="32" actId="20577"/>
          <ac:spMkLst>
            <pc:docMk/>
            <pc:sldMk cId="405716048" sldId="279"/>
            <ac:spMk id="3" creationId="{2DFF7622-51CD-BD15-666B-83A951D8E5AA}"/>
          </ac:spMkLst>
        </pc:spChg>
      </pc:sldChg>
      <pc:sldChg chg="modSp">
        <pc:chgData name="Colvin Durante" userId="S::colvin.durante@omb.vi.gov::b2f45060-7a5e-4022-bea3-fa9ec440126d" providerId="AD" clId="Web-{E7F7F57C-C103-D056-0EAD-5CECE5B70CF1}" dt="2025-05-28T12:39:38.304" v="173" actId="20577"/>
        <pc:sldMkLst>
          <pc:docMk/>
          <pc:sldMk cId="2698748944" sldId="280"/>
        </pc:sldMkLst>
      </pc:sldChg>
      <pc:sldChg chg="addSp delSp modSp">
        <pc:chgData name="Colvin Durante" userId="S::colvin.durante@omb.vi.gov::b2f45060-7a5e-4022-bea3-fa9ec440126d" providerId="AD" clId="Web-{E7F7F57C-C103-D056-0EAD-5CECE5B70CF1}" dt="2025-05-28T10:07:51.637" v="74"/>
        <pc:sldMkLst>
          <pc:docMk/>
          <pc:sldMk cId="2667827604" sldId="281"/>
        </pc:sldMkLst>
        <pc:spChg chg="mod">
          <ac:chgData name="Colvin Durante" userId="S::colvin.durante@omb.vi.gov::b2f45060-7a5e-4022-bea3-fa9ec440126d" providerId="AD" clId="Web-{E7F7F57C-C103-D056-0EAD-5CECE5B70CF1}" dt="2025-05-28T10:07:51.637" v="74"/>
          <ac:spMkLst>
            <pc:docMk/>
            <pc:sldMk cId="2667827604" sldId="281"/>
            <ac:spMk id="2" creationId="{B21B8A43-D666-91C1-E66F-29B5317E09F3}"/>
          </ac:spMkLst>
        </pc:spChg>
        <pc:spChg chg="mod ord">
          <ac:chgData name="Colvin Durante" userId="S::colvin.durante@omb.vi.gov::b2f45060-7a5e-4022-bea3-fa9ec440126d" providerId="AD" clId="Web-{E7F7F57C-C103-D056-0EAD-5CECE5B70CF1}" dt="2025-05-28T10:07:51.637" v="74"/>
          <ac:spMkLst>
            <pc:docMk/>
            <pc:sldMk cId="2667827604" sldId="281"/>
            <ac:spMk id="4" creationId="{1DF5D805-B5D2-6B81-8054-9C1198E071B0}"/>
          </ac:spMkLst>
        </pc:spChg>
        <pc:spChg chg="add">
          <ac:chgData name="Colvin Durante" userId="S::colvin.durante@omb.vi.gov::b2f45060-7a5e-4022-bea3-fa9ec440126d" providerId="AD" clId="Web-{E7F7F57C-C103-D056-0EAD-5CECE5B70CF1}" dt="2025-05-28T10:07:51.637" v="74"/>
          <ac:spMkLst>
            <pc:docMk/>
            <pc:sldMk cId="2667827604" sldId="281"/>
            <ac:spMk id="55" creationId="{4A8FFEA1-1B69-4F42-B552-0CCF7259687D}"/>
          </ac:spMkLst>
        </pc:spChg>
        <pc:spChg chg="add">
          <ac:chgData name="Colvin Durante" userId="S::colvin.durante@omb.vi.gov::b2f45060-7a5e-4022-bea3-fa9ec440126d" providerId="AD" clId="Web-{E7F7F57C-C103-D056-0EAD-5CECE5B70CF1}" dt="2025-05-28T10:07:51.637" v="74"/>
          <ac:spMkLst>
            <pc:docMk/>
            <pc:sldMk cId="2667827604" sldId="281"/>
            <ac:spMk id="57" creationId="{AA3C9226-5EC8-460B-82D7-72AA994DF95E}"/>
          </ac:spMkLst>
        </pc:spChg>
        <pc:spChg chg="add">
          <ac:chgData name="Colvin Durante" userId="S::colvin.durante@omb.vi.gov::b2f45060-7a5e-4022-bea3-fa9ec440126d" providerId="AD" clId="Web-{E7F7F57C-C103-D056-0EAD-5CECE5B70CF1}" dt="2025-05-28T10:07:51.637" v="74"/>
          <ac:spMkLst>
            <pc:docMk/>
            <pc:sldMk cId="2667827604" sldId="281"/>
            <ac:spMk id="61" creationId="{7D8A9447-DEFF-40A5-8673-B7A365C3F8C0}"/>
          </ac:spMkLst>
        </pc:spChg>
        <pc:spChg chg="add">
          <ac:chgData name="Colvin Durante" userId="S::colvin.durante@omb.vi.gov::b2f45060-7a5e-4022-bea3-fa9ec440126d" providerId="AD" clId="Web-{E7F7F57C-C103-D056-0EAD-5CECE5B70CF1}" dt="2025-05-28T10:07:51.637" v="74"/>
          <ac:spMkLst>
            <pc:docMk/>
            <pc:sldMk cId="2667827604" sldId="281"/>
            <ac:spMk id="63" creationId="{290C21F9-FD6D-4457-B130-1A531F242B4F}"/>
          </ac:spMkLst>
        </pc:spChg>
        <pc:spChg chg="add">
          <ac:chgData name="Colvin Durante" userId="S::colvin.durante@omb.vi.gov::b2f45060-7a5e-4022-bea3-fa9ec440126d" providerId="AD" clId="Web-{E7F7F57C-C103-D056-0EAD-5CECE5B70CF1}" dt="2025-05-28T10:07:51.637" v="74"/>
          <ac:spMkLst>
            <pc:docMk/>
            <pc:sldMk cId="2667827604" sldId="281"/>
            <ac:spMk id="65" creationId="{28F6EF4B-2F40-485B-9F36-084731486AE0}"/>
          </ac:spMkLst>
        </pc:spChg>
      </pc:sldChg>
      <pc:sldChg chg="modSp">
        <pc:chgData name="Colvin Durante" userId="S::colvin.durante@omb.vi.gov::b2f45060-7a5e-4022-bea3-fa9ec440126d" providerId="AD" clId="Web-{E7F7F57C-C103-D056-0EAD-5CECE5B70CF1}" dt="2025-05-28T07:04:04.340" v="2" actId="1076"/>
        <pc:sldMkLst>
          <pc:docMk/>
          <pc:sldMk cId="243542978" sldId="303"/>
        </pc:sldMkLst>
      </pc:sldChg>
    </pc:docChg>
  </pc:docChgLst>
  <pc:docChgLst>
    <pc:chgData name="Phillip A. Best" userId="S::phillip.best@omb.vi.gov::236d2d23-43e5-44d0-b3ac-47b2eba5ab91" providerId="AD" clId="Web-{AFF80884-727D-8908-B059-C037C640A2E9}"/>
    <pc:docChg chg="modSld">
      <pc:chgData name="Phillip A. Best" userId="S::phillip.best@omb.vi.gov::236d2d23-43e5-44d0-b3ac-47b2eba5ab91" providerId="AD" clId="Web-{AFF80884-727D-8908-B059-C037C640A2E9}" dt="2025-05-27T12:15:00.282" v="12" actId="20577"/>
      <pc:docMkLst>
        <pc:docMk/>
      </pc:docMkLst>
      <pc:sldChg chg="modSp">
        <pc:chgData name="Phillip A. Best" userId="S::phillip.best@omb.vi.gov::236d2d23-43e5-44d0-b3ac-47b2eba5ab91" providerId="AD" clId="Web-{AFF80884-727D-8908-B059-C037C640A2E9}" dt="2025-05-27T12:15:00.282" v="12" actId="20577"/>
        <pc:sldMkLst>
          <pc:docMk/>
          <pc:sldMk cId="4252125711" sldId="291"/>
        </pc:sldMkLst>
        <pc:spChg chg="mod">
          <ac:chgData name="Phillip A. Best" userId="S::phillip.best@omb.vi.gov::236d2d23-43e5-44d0-b3ac-47b2eba5ab91" providerId="AD" clId="Web-{AFF80884-727D-8908-B059-C037C640A2E9}" dt="2025-05-27T11:54:38.471" v="0" actId="20577"/>
          <ac:spMkLst>
            <pc:docMk/>
            <pc:sldMk cId="4252125711" sldId="291"/>
            <ac:spMk id="2" creationId="{476462E2-A76B-A5C8-C74A-D82DE115A010}"/>
          </ac:spMkLst>
        </pc:spChg>
        <pc:spChg chg="mod">
          <ac:chgData name="Phillip A. Best" userId="S::phillip.best@omb.vi.gov::236d2d23-43e5-44d0-b3ac-47b2eba5ab91" providerId="AD" clId="Web-{AFF80884-727D-8908-B059-C037C640A2E9}" dt="2025-05-27T12:15:00.282" v="12" actId="20577"/>
          <ac:spMkLst>
            <pc:docMk/>
            <pc:sldMk cId="4252125711" sldId="291"/>
            <ac:spMk id="11" creationId="{5D14F4BC-282C-7130-1909-F63892004FD6}"/>
          </ac:spMkLst>
        </pc:spChg>
      </pc:sldChg>
      <pc:sldChg chg="modSp">
        <pc:chgData name="Phillip A. Best" userId="S::phillip.best@omb.vi.gov::236d2d23-43e5-44d0-b3ac-47b2eba5ab91" providerId="AD" clId="Web-{AFF80884-727D-8908-B059-C037C640A2E9}" dt="2025-05-27T11:54:43.143" v="1" actId="20577"/>
        <pc:sldMkLst>
          <pc:docMk/>
          <pc:sldMk cId="1889343296" sldId="294"/>
        </pc:sldMkLst>
        <pc:spChg chg="mod">
          <ac:chgData name="Phillip A. Best" userId="S::phillip.best@omb.vi.gov::236d2d23-43e5-44d0-b3ac-47b2eba5ab91" providerId="AD" clId="Web-{AFF80884-727D-8908-B059-C037C640A2E9}" dt="2025-05-27T11:54:43.143" v="1" actId="20577"/>
          <ac:spMkLst>
            <pc:docMk/>
            <pc:sldMk cId="1889343296" sldId="294"/>
            <ac:spMk id="2" creationId="{04B4B21A-5B58-ECE9-3F97-DF0667E9FEA5}"/>
          </ac:spMkLst>
        </pc:spChg>
      </pc:sldChg>
      <pc:sldChg chg="modSp">
        <pc:chgData name="Phillip A. Best" userId="S::phillip.best@omb.vi.gov::236d2d23-43e5-44d0-b3ac-47b2eba5ab91" providerId="AD" clId="Web-{AFF80884-727D-8908-B059-C037C640A2E9}" dt="2025-05-27T11:54:48.878" v="2" actId="20577"/>
        <pc:sldMkLst>
          <pc:docMk/>
          <pc:sldMk cId="3547699978" sldId="295"/>
        </pc:sldMkLst>
        <pc:spChg chg="mod">
          <ac:chgData name="Phillip A. Best" userId="S::phillip.best@omb.vi.gov::236d2d23-43e5-44d0-b3ac-47b2eba5ab91" providerId="AD" clId="Web-{AFF80884-727D-8908-B059-C037C640A2E9}" dt="2025-05-27T11:54:48.878" v="2" actId="20577"/>
          <ac:spMkLst>
            <pc:docMk/>
            <pc:sldMk cId="3547699978" sldId="295"/>
            <ac:spMk id="2" creationId="{0D4A3A05-A8D2-8208-BF8E-B47F8A2EE522}"/>
          </ac:spMkLst>
        </pc:spChg>
      </pc:sldChg>
      <pc:sldChg chg="modSp">
        <pc:chgData name="Phillip A. Best" userId="S::phillip.best@omb.vi.gov::236d2d23-43e5-44d0-b3ac-47b2eba5ab91" providerId="AD" clId="Web-{AFF80884-727D-8908-B059-C037C640A2E9}" dt="2025-05-27T11:55:08.410" v="3" actId="20577"/>
        <pc:sldMkLst>
          <pc:docMk/>
          <pc:sldMk cId="4200533764" sldId="296"/>
        </pc:sldMkLst>
        <pc:spChg chg="mod">
          <ac:chgData name="Phillip A. Best" userId="S::phillip.best@omb.vi.gov::236d2d23-43e5-44d0-b3ac-47b2eba5ab91" providerId="AD" clId="Web-{AFF80884-727D-8908-B059-C037C640A2E9}" dt="2025-05-27T11:55:08.410" v="3" actId="20577"/>
          <ac:spMkLst>
            <pc:docMk/>
            <pc:sldMk cId="4200533764" sldId="296"/>
            <ac:spMk id="2" creationId="{BCB5008F-0392-F53F-601A-63C7CCA82D0F}"/>
          </ac:spMkLst>
        </pc:spChg>
      </pc:sldChg>
    </pc:docChg>
  </pc:docChgLst>
  <pc:docChgLst>
    <pc:chgData name="Cherise Hodge" userId="S::cherise.hodge@omb.vi.gov::edba930a-861c-46a2-9618-8e1d40ad9214" providerId="AD" clId="Web-{CB8CF3E7-88E3-FB53-BA68-AD07F46113EB}"/>
    <pc:docChg chg="addSld delSld modSld sldOrd addMainMaster delMainMaster">
      <pc:chgData name="Cherise Hodge" userId="S::cherise.hodge@omb.vi.gov::edba930a-861c-46a2-9618-8e1d40ad9214" providerId="AD" clId="Web-{CB8CF3E7-88E3-FB53-BA68-AD07F46113EB}" dt="2025-05-27T16:55:46.780" v="249"/>
      <pc:docMkLst>
        <pc:docMk/>
      </pc:docMkLst>
      <pc:sldChg chg="delSp del">
        <pc:chgData name="Cherise Hodge" userId="S::cherise.hodge@omb.vi.gov::edba930a-861c-46a2-9618-8e1d40ad9214" providerId="AD" clId="Web-{CB8CF3E7-88E3-FB53-BA68-AD07F46113EB}" dt="2025-05-27T13:36:03.895" v="14"/>
        <pc:sldMkLst>
          <pc:docMk/>
          <pc:sldMk cId="574975923" sldId="256"/>
        </pc:sldMkLst>
      </pc:sldChg>
      <pc:sldChg chg="delSp modSp mod modClrScheme delDesignElem chgLayout">
        <pc:chgData name="Cherise Hodge" userId="S::cherise.hodge@omb.vi.gov::edba930a-861c-46a2-9618-8e1d40ad9214" providerId="AD" clId="Web-{CB8CF3E7-88E3-FB53-BA68-AD07F46113EB}" dt="2025-05-27T13:37:28.226" v="18"/>
        <pc:sldMkLst>
          <pc:docMk/>
          <pc:sldMk cId="1353030292" sldId="259"/>
        </pc:sldMkLst>
        <pc:spChg chg="mod ord">
          <ac:chgData name="Cherise Hodge" userId="S::cherise.hodge@omb.vi.gov::edba930a-861c-46a2-9618-8e1d40ad9214" providerId="AD" clId="Web-{CB8CF3E7-88E3-FB53-BA68-AD07F46113EB}" dt="2025-05-27T13:37:28.226" v="18"/>
          <ac:spMkLst>
            <pc:docMk/>
            <pc:sldMk cId="1353030292" sldId="259"/>
            <ac:spMk id="2" creationId="{435C0C17-B7E7-4131-B9F6-D6FAEE4C5862}"/>
          </ac:spMkLst>
        </pc:spChg>
        <pc:spChg chg="mod ord">
          <ac:chgData name="Cherise Hodge" userId="S::cherise.hodge@omb.vi.gov::edba930a-861c-46a2-9618-8e1d40ad9214" providerId="AD" clId="Web-{CB8CF3E7-88E3-FB53-BA68-AD07F46113EB}" dt="2025-05-27T13:37:28.226" v="18"/>
          <ac:spMkLst>
            <pc:docMk/>
            <pc:sldMk cId="1353030292" sldId="259"/>
            <ac:spMk id="3" creationId="{041FF69E-6382-4D25-A9CD-04383D7E4084}"/>
          </ac:spMkLst>
        </pc:spChg>
        <pc:spChg chg="mod ord">
          <ac:chgData name="Cherise Hodge" userId="S::cherise.hodge@omb.vi.gov::edba930a-861c-46a2-9618-8e1d40ad9214" providerId="AD" clId="Web-{CB8CF3E7-88E3-FB53-BA68-AD07F46113EB}" dt="2025-05-27T13:37:28.226" v="18"/>
          <ac:spMkLst>
            <pc:docMk/>
            <pc:sldMk cId="1353030292" sldId="259"/>
            <ac:spMk id="4" creationId="{4CF0376B-994A-4252-B045-E18E0E46001A}"/>
          </ac:spMkLst>
        </pc:spChg>
      </pc:sldChg>
      <pc:sldChg chg="mod modClrScheme chgLayout">
        <pc:chgData name="Cherise Hodge" userId="S::cherise.hodge@omb.vi.gov::edba930a-861c-46a2-9618-8e1d40ad9214" providerId="AD" clId="Web-{CB8CF3E7-88E3-FB53-BA68-AD07F46113EB}" dt="2025-05-27T13:37:28.226" v="18"/>
        <pc:sldMkLst>
          <pc:docMk/>
          <pc:sldMk cId="427082820" sldId="260"/>
        </pc:sldMkLst>
      </pc:sldChg>
      <pc:sldChg chg="mod modClrScheme chgLayout">
        <pc:chgData name="Cherise Hodge" userId="S::cherise.hodge@omb.vi.gov::edba930a-861c-46a2-9618-8e1d40ad9214" providerId="AD" clId="Web-{CB8CF3E7-88E3-FB53-BA68-AD07F46113EB}" dt="2025-05-27T13:37:28.226" v="18"/>
        <pc:sldMkLst>
          <pc:docMk/>
          <pc:sldMk cId="4261860598" sldId="261"/>
        </pc:sldMkLst>
      </pc:sldChg>
      <pc:sldChg chg="delSp modSp del mod modClrScheme chgLayout">
        <pc:chgData name="Cherise Hodge" userId="S::cherise.hodge@omb.vi.gov::edba930a-861c-46a2-9618-8e1d40ad9214" providerId="AD" clId="Web-{CB8CF3E7-88E3-FB53-BA68-AD07F46113EB}" dt="2025-05-27T13:50:44.050" v="51"/>
        <pc:sldMkLst>
          <pc:docMk/>
          <pc:sldMk cId="46404550" sldId="262"/>
        </pc:sldMkLst>
      </pc:sldChg>
      <pc:sldChg chg="modSp mod modClrScheme chgLayout">
        <pc:chgData name="Cherise Hodge" userId="S::cherise.hodge@omb.vi.gov::edba930a-861c-46a2-9618-8e1d40ad9214" providerId="AD" clId="Web-{CB8CF3E7-88E3-FB53-BA68-AD07F46113EB}" dt="2025-05-27T13:37:28.226" v="18"/>
        <pc:sldMkLst>
          <pc:docMk/>
          <pc:sldMk cId="3689769904" sldId="263"/>
        </pc:sldMkLst>
      </pc:sldChg>
      <pc:sldChg chg="modSp mod modClrScheme chgLayout">
        <pc:chgData name="Cherise Hodge" userId="S::cherise.hodge@omb.vi.gov::edba930a-861c-46a2-9618-8e1d40ad9214" providerId="AD" clId="Web-{CB8CF3E7-88E3-FB53-BA68-AD07F46113EB}" dt="2025-05-27T13:37:28.226" v="18"/>
        <pc:sldMkLst>
          <pc:docMk/>
          <pc:sldMk cId="1010023881" sldId="264"/>
        </pc:sldMkLst>
      </pc:sldChg>
      <pc:sldChg chg="modSp mod modClrScheme chgLayout">
        <pc:chgData name="Cherise Hodge" userId="S::cherise.hodge@omb.vi.gov::edba930a-861c-46a2-9618-8e1d40ad9214" providerId="AD" clId="Web-{CB8CF3E7-88E3-FB53-BA68-AD07F46113EB}" dt="2025-05-27T13:37:28.226" v="18"/>
        <pc:sldMkLst>
          <pc:docMk/>
          <pc:sldMk cId="1148102787" sldId="273"/>
        </pc:sldMkLst>
        <pc:spChg chg="mod ord">
          <ac:chgData name="Cherise Hodge" userId="S::cherise.hodge@omb.vi.gov::edba930a-861c-46a2-9618-8e1d40ad9214" providerId="AD" clId="Web-{CB8CF3E7-88E3-FB53-BA68-AD07F46113EB}" dt="2025-05-27T13:37:28.226" v="18"/>
          <ac:spMkLst>
            <pc:docMk/>
            <pc:sldMk cId="1148102787" sldId="273"/>
            <ac:spMk id="2" creationId="{D67B2614-AE88-542B-5515-81DDAEC28CC4}"/>
          </ac:spMkLst>
        </pc:spChg>
        <pc:spChg chg="mod ord">
          <ac:chgData name="Cherise Hodge" userId="S::cherise.hodge@omb.vi.gov::edba930a-861c-46a2-9618-8e1d40ad9214" providerId="AD" clId="Web-{CB8CF3E7-88E3-FB53-BA68-AD07F46113EB}" dt="2025-05-27T13:37:28.226" v="18"/>
          <ac:spMkLst>
            <pc:docMk/>
            <pc:sldMk cId="1148102787" sldId="273"/>
            <ac:spMk id="4" creationId="{8D1A9304-0D53-E906-13F1-569C190918EF}"/>
          </ac:spMkLst>
        </pc:spChg>
      </pc:sldChg>
      <pc:sldChg chg="delSp modSp mod modClrScheme delDesignElem chgLayout">
        <pc:chgData name="Cherise Hodge" userId="S::cherise.hodge@omb.vi.gov::edba930a-861c-46a2-9618-8e1d40ad9214" providerId="AD" clId="Web-{CB8CF3E7-88E3-FB53-BA68-AD07F46113EB}" dt="2025-05-27T13:37:28.226" v="18"/>
        <pc:sldMkLst>
          <pc:docMk/>
          <pc:sldMk cId="3915874461" sldId="274"/>
        </pc:sldMkLst>
      </pc:sldChg>
      <pc:sldChg chg="modSp mod modClrScheme chgLayout">
        <pc:chgData name="Cherise Hodge" userId="S::cherise.hodge@omb.vi.gov::edba930a-861c-46a2-9618-8e1d40ad9214" providerId="AD" clId="Web-{CB8CF3E7-88E3-FB53-BA68-AD07F46113EB}" dt="2025-05-27T13:37:28.226" v="18"/>
        <pc:sldMkLst>
          <pc:docMk/>
          <pc:sldMk cId="2196174860" sldId="276"/>
        </pc:sldMkLst>
      </pc:sldChg>
      <pc:sldChg chg="modSp mod modClrScheme chgLayout">
        <pc:chgData name="Cherise Hodge" userId="S::cherise.hodge@omb.vi.gov::edba930a-861c-46a2-9618-8e1d40ad9214" providerId="AD" clId="Web-{CB8CF3E7-88E3-FB53-BA68-AD07F46113EB}" dt="2025-05-27T13:37:28.226" v="18"/>
        <pc:sldMkLst>
          <pc:docMk/>
          <pc:sldMk cId="1806764400" sldId="277"/>
        </pc:sldMkLst>
      </pc:sldChg>
      <pc:sldChg chg="modSp mod modClrScheme chgLayout">
        <pc:chgData name="Cherise Hodge" userId="S::cherise.hodge@omb.vi.gov::edba930a-861c-46a2-9618-8e1d40ad9214" providerId="AD" clId="Web-{CB8CF3E7-88E3-FB53-BA68-AD07F46113EB}" dt="2025-05-27T13:37:28.226" v="18"/>
        <pc:sldMkLst>
          <pc:docMk/>
          <pc:sldMk cId="3496042943" sldId="278"/>
        </pc:sldMkLst>
      </pc:sldChg>
      <pc:sldChg chg="modSp mod modClrScheme chgLayout">
        <pc:chgData name="Cherise Hodge" userId="S::cherise.hodge@omb.vi.gov::edba930a-861c-46a2-9618-8e1d40ad9214" providerId="AD" clId="Web-{CB8CF3E7-88E3-FB53-BA68-AD07F46113EB}" dt="2025-05-27T13:37:28.226" v="18"/>
        <pc:sldMkLst>
          <pc:docMk/>
          <pc:sldMk cId="405716048" sldId="279"/>
        </pc:sldMkLst>
        <pc:spChg chg="mod ord">
          <ac:chgData name="Cherise Hodge" userId="S::cherise.hodge@omb.vi.gov::edba930a-861c-46a2-9618-8e1d40ad9214" providerId="AD" clId="Web-{CB8CF3E7-88E3-FB53-BA68-AD07F46113EB}" dt="2025-05-27T13:37:28.226" v="18"/>
          <ac:spMkLst>
            <pc:docMk/>
            <pc:sldMk cId="405716048" sldId="279"/>
            <ac:spMk id="2" creationId="{C8D33515-7539-9674-8476-6013F0B4FD3B}"/>
          </ac:spMkLst>
        </pc:spChg>
        <pc:spChg chg="mod ord">
          <ac:chgData name="Cherise Hodge" userId="S::cherise.hodge@omb.vi.gov::edba930a-861c-46a2-9618-8e1d40ad9214" providerId="AD" clId="Web-{CB8CF3E7-88E3-FB53-BA68-AD07F46113EB}" dt="2025-05-27T13:37:28.226" v="18"/>
          <ac:spMkLst>
            <pc:docMk/>
            <pc:sldMk cId="405716048" sldId="279"/>
            <ac:spMk id="3" creationId="{2DFF7622-51CD-BD15-666B-83A951D8E5AA}"/>
          </ac:spMkLst>
        </pc:spChg>
        <pc:spChg chg="mod ord">
          <ac:chgData name="Cherise Hodge" userId="S::cherise.hodge@omb.vi.gov::edba930a-861c-46a2-9618-8e1d40ad9214" providerId="AD" clId="Web-{CB8CF3E7-88E3-FB53-BA68-AD07F46113EB}" dt="2025-05-27T13:37:28.226" v="18"/>
          <ac:spMkLst>
            <pc:docMk/>
            <pc:sldMk cId="405716048" sldId="279"/>
            <ac:spMk id="4" creationId="{686BF15D-A5CE-ABCD-106A-C2D6AAE333A9}"/>
          </ac:spMkLst>
        </pc:spChg>
      </pc:sldChg>
      <pc:sldChg chg="modSp mod modClrScheme chgLayout">
        <pc:chgData name="Cherise Hodge" userId="S::cherise.hodge@omb.vi.gov::edba930a-861c-46a2-9618-8e1d40ad9214" providerId="AD" clId="Web-{CB8CF3E7-88E3-FB53-BA68-AD07F46113EB}" dt="2025-05-27T13:37:28.226" v="18"/>
        <pc:sldMkLst>
          <pc:docMk/>
          <pc:sldMk cId="2698748944" sldId="280"/>
        </pc:sldMkLst>
      </pc:sldChg>
      <pc:sldChg chg="modSp mod modClrScheme chgLayout">
        <pc:chgData name="Cherise Hodge" userId="S::cherise.hodge@omb.vi.gov::edba930a-861c-46a2-9618-8e1d40ad9214" providerId="AD" clId="Web-{CB8CF3E7-88E3-FB53-BA68-AD07F46113EB}" dt="2025-05-27T13:37:28.226" v="18"/>
        <pc:sldMkLst>
          <pc:docMk/>
          <pc:sldMk cId="2667827604" sldId="281"/>
        </pc:sldMkLst>
        <pc:spChg chg="mod ord">
          <ac:chgData name="Cherise Hodge" userId="S::cherise.hodge@omb.vi.gov::edba930a-861c-46a2-9618-8e1d40ad9214" providerId="AD" clId="Web-{CB8CF3E7-88E3-FB53-BA68-AD07F46113EB}" dt="2025-05-27T13:37:28.226" v="18"/>
          <ac:spMkLst>
            <pc:docMk/>
            <pc:sldMk cId="2667827604" sldId="281"/>
            <ac:spMk id="2" creationId="{B21B8A43-D666-91C1-E66F-29B5317E09F3}"/>
          </ac:spMkLst>
        </pc:spChg>
        <pc:spChg chg="mod ord">
          <ac:chgData name="Cherise Hodge" userId="S::cherise.hodge@omb.vi.gov::edba930a-861c-46a2-9618-8e1d40ad9214" providerId="AD" clId="Web-{CB8CF3E7-88E3-FB53-BA68-AD07F46113EB}" dt="2025-05-27T13:37:28.226" v="18"/>
          <ac:spMkLst>
            <pc:docMk/>
            <pc:sldMk cId="2667827604" sldId="281"/>
            <ac:spMk id="4" creationId="{1DF5D805-B5D2-6B81-8054-9C1198E071B0}"/>
          </ac:spMkLst>
        </pc:spChg>
      </pc:sldChg>
      <pc:sldChg chg="modSp mod modClrScheme chgLayout">
        <pc:chgData name="Cherise Hodge" userId="S::cherise.hodge@omb.vi.gov::edba930a-861c-46a2-9618-8e1d40ad9214" providerId="AD" clId="Web-{CB8CF3E7-88E3-FB53-BA68-AD07F46113EB}" dt="2025-05-27T13:37:28.226" v="18"/>
        <pc:sldMkLst>
          <pc:docMk/>
          <pc:sldMk cId="752199723" sldId="283"/>
        </pc:sldMkLst>
        <pc:spChg chg="mod ord">
          <ac:chgData name="Cherise Hodge" userId="S::cherise.hodge@omb.vi.gov::edba930a-861c-46a2-9618-8e1d40ad9214" providerId="AD" clId="Web-{CB8CF3E7-88E3-FB53-BA68-AD07F46113EB}" dt="2025-05-27T13:37:28.226" v="18"/>
          <ac:spMkLst>
            <pc:docMk/>
            <pc:sldMk cId="752199723" sldId="283"/>
            <ac:spMk id="2" creationId="{A84064B4-2488-5FEF-DBBF-B82E3A2EBBFE}"/>
          </ac:spMkLst>
        </pc:spChg>
        <pc:spChg chg="mod ord">
          <ac:chgData name="Cherise Hodge" userId="S::cherise.hodge@omb.vi.gov::edba930a-861c-46a2-9618-8e1d40ad9214" providerId="AD" clId="Web-{CB8CF3E7-88E3-FB53-BA68-AD07F46113EB}" dt="2025-05-27T13:37:28.226" v="18"/>
          <ac:spMkLst>
            <pc:docMk/>
            <pc:sldMk cId="752199723" sldId="283"/>
            <ac:spMk id="4" creationId="{E9E602BA-FE1C-96D8-CB32-2A7868288B8A}"/>
          </ac:spMkLst>
        </pc:spChg>
        <pc:spChg chg="mod ord">
          <ac:chgData name="Cherise Hodge" userId="S::cherise.hodge@omb.vi.gov::edba930a-861c-46a2-9618-8e1d40ad9214" providerId="AD" clId="Web-{CB8CF3E7-88E3-FB53-BA68-AD07F46113EB}" dt="2025-05-27T13:37:28.226" v="18"/>
          <ac:spMkLst>
            <pc:docMk/>
            <pc:sldMk cId="752199723" sldId="283"/>
            <ac:spMk id="9" creationId="{BF1940EA-920C-022C-EFB1-D27493394465}"/>
          </ac:spMkLst>
        </pc:spChg>
      </pc:sldChg>
      <pc:sldChg chg="delSp del mod modClrScheme chgLayout">
        <pc:chgData name="Cherise Hodge" userId="S::cherise.hodge@omb.vi.gov::edba930a-861c-46a2-9618-8e1d40ad9214" providerId="AD" clId="Web-{CB8CF3E7-88E3-FB53-BA68-AD07F46113EB}" dt="2025-05-27T16:55:01.950" v="244"/>
        <pc:sldMkLst>
          <pc:docMk/>
          <pc:sldMk cId="2024669868" sldId="284"/>
        </pc:sldMkLst>
      </pc:sldChg>
      <pc:sldChg chg="modSp mod modClrScheme chgLayout">
        <pc:chgData name="Cherise Hodge" userId="S::cherise.hodge@omb.vi.gov::edba930a-861c-46a2-9618-8e1d40ad9214" providerId="AD" clId="Web-{CB8CF3E7-88E3-FB53-BA68-AD07F46113EB}" dt="2025-05-27T13:37:28.226" v="18"/>
        <pc:sldMkLst>
          <pc:docMk/>
          <pc:sldMk cId="3890310247" sldId="285"/>
        </pc:sldMkLst>
        <pc:spChg chg="mod ord">
          <ac:chgData name="Cherise Hodge" userId="S::cherise.hodge@omb.vi.gov::edba930a-861c-46a2-9618-8e1d40ad9214" providerId="AD" clId="Web-{CB8CF3E7-88E3-FB53-BA68-AD07F46113EB}" dt="2025-05-27T13:37:28.226" v="18"/>
          <ac:spMkLst>
            <pc:docMk/>
            <pc:sldMk cId="3890310247" sldId="285"/>
            <ac:spMk id="2" creationId="{5556772A-E38B-B64B-046C-6753285AB734}"/>
          </ac:spMkLst>
        </pc:spChg>
      </pc:sldChg>
      <pc:sldChg chg="modSp mod modClrScheme chgLayout">
        <pc:chgData name="Cherise Hodge" userId="S::cherise.hodge@omb.vi.gov::edba930a-861c-46a2-9618-8e1d40ad9214" providerId="AD" clId="Web-{CB8CF3E7-88E3-FB53-BA68-AD07F46113EB}" dt="2025-05-27T13:37:28.226" v="18"/>
        <pc:sldMkLst>
          <pc:docMk/>
          <pc:sldMk cId="1203629408" sldId="287"/>
        </pc:sldMkLst>
        <pc:spChg chg="mod ord">
          <ac:chgData name="Cherise Hodge" userId="S::cherise.hodge@omb.vi.gov::edba930a-861c-46a2-9618-8e1d40ad9214" providerId="AD" clId="Web-{CB8CF3E7-88E3-FB53-BA68-AD07F46113EB}" dt="2025-05-27T13:37:28.226" v="18"/>
          <ac:spMkLst>
            <pc:docMk/>
            <pc:sldMk cId="1203629408" sldId="287"/>
            <ac:spMk id="2" creationId="{0F5CBC80-7E24-560F-EB75-CC2F0AEC34EE}"/>
          </ac:spMkLst>
        </pc:spChg>
      </pc:sldChg>
      <pc:sldChg chg="modSp mod modClrScheme chgLayout">
        <pc:chgData name="Cherise Hodge" userId="S::cherise.hodge@omb.vi.gov::edba930a-861c-46a2-9618-8e1d40ad9214" providerId="AD" clId="Web-{CB8CF3E7-88E3-FB53-BA68-AD07F46113EB}" dt="2025-05-27T13:37:28.226" v="18"/>
        <pc:sldMkLst>
          <pc:docMk/>
          <pc:sldMk cId="4252125711" sldId="291"/>
        </pc:sldMkLst>
        <pc:spChg chg="mod ord">
          <ac:chgData name="Cherise Hodge" userId="S::cherise.hodge@omb.vi.gov::edba930a-861c-46a2-9618-8e1d40ad9214" providerId="AD" clId="Web-{CB8CF3E7-88E3-FB53-BA68-AD07F46113EB}" dt="2025-05-27T13:37:28.226" v="18"/>
          <ac:spMkLst>
            <pc:docMk/>
            <pc:sldMk cId="4252125711" sldId="291"/>
            <ac:spMk id="2" creationId="{476462E2-A76B-A5C8-C74A-D82DE115A010}"/>
          </ac:spMkLst>
        </pc:spChg>
      </pc:sldChg>
      <pc:sldChg chg="modSp mod modClrScheme chgLayout">
        <pc:chgData name="Cherise Hodge" userId="S::cherise.hodge@omb.vi.gov::edba930a-861c-46a2-9618-8e1d40ad9214" providerId="AD" clId="Web-{CB8CF3E7-88E3-FB53-BA68-AD07F46113EB}" dt="2025-05-27T13:37:28.226" v="18"/>
        <pc:sldMkLst>
          <pc:docMk/>
          <pc:sldMk cId="1889343296" sldId="294"/>
        </pc:sldMkLst>
        <pc:spChg chg="mod ord">
          <ac:chgData name="Cherise Hodge" userId="S::cherise.hodge@omb.vi.gov::edba930a-861c-46a2-9618-8e1d40ad9214" providerId="AD" clId="Web-{CB8CF3E7-88E3-FB53-BA68-AD07F46113EB}" dt="2025-05-27T13:37:28.226" v="18"/>
          <ac:spMkLst>
            <pc:docMk/>
            <pc:sldMk cId="1889343296" sldId="294"/>
            <ac:spMk id="2" creationId="{04B4B21A-5B58-ECE9-3F97-DF0667E9FEA5}"/>
          </ac:spMkLst>
        </pc:spChg>
      </pc:sldChg>
      <pc:sldChg chg="modSp mod modClrScheme chgLayout">
        <pc:chgData name="Cherise Hodge" userId="S::cherise.hodge@omb.vi.gov::edba930a-861c-46a2-9618-8e1d40ad9214" providerId="AD" clId="Web-{CB8CF3E7-88E3-FB53-BA68-AD07F46113EB}" dt="2025-05-27T13:37:28.226" v="18"/>
        <pc:sldMkLst>
          <pc:docMk/>
          <pc:sldMk cId="3547699978" sldId="295"/>
        </pc:sldMkLst>
        <pc:spChg chg="mod ord">
          <ac:chgData name="Cherise Hodge" userId="S::cherise.hodge@omb.vi.gov::edba930a-861c-46a2-9618-8e1d40ad9214" providerId="AD" clId="Web-{CB8CF3E7-88E3-FB53-BA68-AD07F46113EB}" dt="2025-05-27T13:37:28.226" v="18"/>
          <ac:spMkLst>
            <pc:docMk/>
            <pc:sldMk cId="3547699978" sldId="295"/>
            <ac:spMk id="2" creationId="{0D4A3A05-A8D2-8208-BF8E-B47F8A2EE522}"/>
          </ac:spMkLst>
        </pc:spChg>
      </pc:sldChg>
      <pc:sldChg chg="modSp mod modClrScheme chgLayout">
        <pc:chgData name="Cherise Hodge" userId="S::cherise.hodge@omb.vi.gov::edba930a-861c-46a2-9618-8e1d40ad9214" providerId="AD" clId="Web-{CB8CF3E7-88E3-FB53-BA68-AD07F46113EB}" dt="2025-05-27T13:37:28.226" v="18"/>
        <pc:sldMkLst>
          <pc:docMk/>
          <pc:sldMk cId="4200533764" sldId="296"/>
        </pc:sldMkLst>
        <pc:spChg chg="mod ord">
          <ac:chgData name="Cherise Hodge" userId="S::cherise.hodge@omb.vi.gov::edba930a-861c-46a2-9618-8e1d40ad9214" providerId="AD" clId="Web-{CB8CF3E7-88E3-FB53-BA68-AD07F46113EB}" dt="2025-05-27T13:37:28.226" v="18"/>
          <ac:spMkLst>
            <pc:docMk/>
            <pc:sldMk cId="4200533764" sldId="296"/>
            <ac:spMk id="2" creationId="{BCB5008F-0392-F53F-601A-63C7CCA82D0F}"/>
          </ac:spMkLst>
        </pc:spChg>
      </pc:sldChg>
      <pc:sldChg chg="modSp mod modClrScheme chgLayout">
        <pc:chgData name="Cherise Hodge" userId="S::cherise.hodge@omb.vi.gov::edba930a-861c-46a2-9618-8e1d40ad9214" providerId="AD" clId="Web-{CB8CF3E7-88E3-FB53-BA68-AD07F46113EB}" dt="2025-05-27T13:37:28.226" v="18"/>
        <pc:sldMkLst>
          <pc:docMk/>
          <pc:sldMk cId="946062875" sldId="297"/>
        </pc:sldMkLst>
        <pc:spChg chg="mod ord">
          <ac:chgData name="Cherise Hodge" userId="S::cherise.hodge@omb.vi.gov::edba930a-861c-46a2-9618-8e1d40ad9214" providerId="AD" clId="Web-{CB8CF3E7-88E3-FB53-BA68-AD07F46113EB}" dt="2025-05-27T13:37:28.226" v="18"/>
          <ac:spMkLst>
            <pc:docMk/>
            <pc:sldMk cId="946062875" sldId="297"/>
            <ac:spMk id="2" creationId="{5D181465-BC38-9DDB-94D3-B61BE8E5AB14}"/>
          </ac:spMkLst>
        </pc:spChg>
      </pc:sldChg>
      <pc:sldChg chg="addSp delSp modSp mod modClrScheme delDesignElem chgLayout">
        <pc:chgData name="Cherise Hodge" userId="S::cherise.hodge@omb.vi.gov::edba930a-861c-46a2-9618-8e1d40ad9214" providerId="AD" clId="Web-{CB8CF3E7-88E3-FB53-BA68-AD07F46113EB}" dt="2025-05-27T13:49:30.642" v="32" actId="1076"/>
        <pc:sldMkLst>
          <pc:docMk/>
          <pc:sldMk cId="4201802583" sldId="298"/>
        </pc:sldMkLst>
        <pc:picChg chg="add mod">
          <ac:chgData name="Cherise Hodge" userId="S::cherise.hodge@omb.vi.gov::edba930a-861c-46a2-9618-8e1d40ad9214" providerId="AD" clId="Web-{CB8CF3E7-88E3-FB53-BA68-AD07F46113EB}" dt="2025-05-27T13:49:30.642" v="32" actId="1076"/>
          <ac:picMkLst>
            <pc:docMk/>
            <pc:sldMk cId="4201802583" sldId="298"/>
            <ac:picMk id="6" creationId="{BA87F69E-E652-56DF-70D3-29464B38F9BD}"/>
          </ac:picMkLst>
        </pc:picChg>
      </pc:sldChg>
      <pc:sldChg chg="delSp modSp mod modClrScheme delDesignElem chgLayout">
        <pc:chgData name="Cherise Hodge" userId="S::cherise.hodge@omb.vi.gov::edba930a-861c-46a2-9618-8e1d40ad9214" providerId="AD" clId="Web-{CB8CF3E7-88E3-FB53-BA68-AD07F46113EB}" dt="2025-05-27T13:37:28.226" v="18"/>
        <pc:sldMkLst>
          <pc:docMk/>
          <pc:sldMk cId="906790806" sldId="300"/>
        </pc:sldMkLst>
        <pc:spChg chg="mod ord">
          <ac:chgData name="Cherise Hodge" userId="S::cherise.hodge@omb.vi.gov::edba930a-861c-46a2-9618-8e1d40ad9214" providerId="AD" clId="Web-{CB8CF3E7-88E3-FB53-BA68-AD07F46113EB}" dt="2025-05-27T13:37:28.226" v="18"/>
          <ac:spMkLst>
            <pc:docMk/>
            <pc:sldMk cId="906790806" sldId="300"/>
            <ac:spMk id="2" creationId="{5C6C7687-C38C-740B-41CE-FE9DC1E9DB76}"/>
          </ac:spMkLst>
        </pc:spChg>
      </pc:sldChg>
      <pc:sldChg chg="delSp modSp mod modClrScheme delDesignElem chgLayout">
        <pc:chgData name="Cherise Hodge" userId="S::cherise.hodge@omb.vi.gov::edba930a-861c-46a2-9618-8e1d40ad9214" providerId="AD" clId="Web-{CB8CF3E7-88E3-FB53-BA68-AD07F46113EB}" dt="2025-05-27T13:37:28.226" v="18"/>
        <pc:sldMkLst>
          <pc:docMk/>
          <pc:sldMk cId="364607684" sldId="302"/>
        </pc:sldMkLst>
        <pc:spChg chg="mod ord">
          <ac:chgData name="Cherise Hodge" userId="S::cherise.hodge@omb.vi.gov::edba930a-861c-46a2-9618-8e1d40ad9214" providerId="AD" clId="Web-{CB8CF3E7-88E3-FB53-BA68-AD07F46113EB}" dt="2025-05-27T13:37:28.226" v="18"/>
          <ac:spMkLst>
            <pc:docMk/>
            <pc:sldMk cId="364607684" sldId="302"/>
            <ac:spMk id="2" creationId="{E8A833E4-9422-C9D2-F559-57CA92D9A2AB}"/>
          </ac:spMkLst>
        </pc:spChg>
      </pc:sldChg>
      <pc:sldChg chg="modSp mod modClrScheme chgLayout">
        <pc:chgData name="Cherise Hodge" userId="S::cherise.hodge@omb.vi.gov::edba930a-861c-46a2-9618-8e1d40ad9214" providerId="AD" clId="Web-{CB8CF3E7-88E3-FB53-BA68-AD07F46113EB}" dt="2025-05-27T13:37:28.226" v="18"/>
        <pc:sldMkLst>
          <pc:docMk/>
          <pc:sldMk cId="243542978" sldId="303"/>
        </pc:sldMkLst>
        <pc:spChg chg="mod ord">
          <ac:chgData name="Cherise Hodge" userId="S::cherise.hodge@omb.vi.gov::edba930a-861c-46a2-9618-8e1d40ad9214" providerId="AD" clId="Web-{CB8CF3E7-88E3-FB53-BA68-AD07F46113EB}" dt="2025-05-27T13:37:28.226" v="18"/>
          <ac:spMkLst>
            <pc:docMk/>
            <pc:sldMk cId="243542978" sldId="303"/>
            <ac:spMk id="2" creationId="{48AF632C-26C9-C3D2-FD91-578A0CB6EAA2}"/>
          </ac:spMkLst>
        </pc:spChg>
        <pc:spChg chg="mod ord">
          <ac:chgData name="Cherise Hodge" userId="S::cherise.hodge@omb.vi.gov::edba930a-861c-46a2-9618-8e1d40ad9214" providerId="AD" clId="Web-{CB8CF3E7-88E3-FB53-BA68-AD07F46113EB}" dt="2025-05-27T13:37:28.226" v="18"/>
          <ac:spMkLst>
            <pc:docMk/>
            <pc:sldMk cId="243542978" sldId="303"/>
            <ac:spMk id="4" creationId="{A2B26D13-80F8-D292-C143-6C418A6E0D13}"/>
          </ac:spMkLst>
        </pc:spChg>
      </pc:sldChg>
      <pc:sldChg chg="addSp delSp modSp new del">
        <pc:chgData name="Cherise Hodge" userId="S::cherise.hodge@omb.vi.gov::edba930a-861c-46a2-9618-8e1d40ad9214" providerId="AD" clId="Web-{CB8CF3E7-88E3-FB53-BA68-AD07F46113EB}" dt="2025-05-27T13:30:02.430" v="9"/>
        <pc:sldMkLst>
          <pc:docMk/>
          <pc:sldMk cId="3714544702" sldId="304"/>
        </pc:sldMkLst>
      </pc:sldChg>
      <pc:sldChg chg="addSp modSp new del">
        <pc:chgData name="Cherise Hodge" userId="S::cherise.hodge@omb.vi.gov::edba930a-861c-46a2-9618-8e1d40ad9214" providerId="AD" clId="Web-{CB8CF3E7-88E3-FB53-BA68-AD07F46113EB}" dt="2025-05-27T13:36:08.426" v="15"/>
        <pc:sldMkLst>
          <pc:docMk/>
          <pc:sldMk cId="1915298986" sldId="305"/>
        </pc:sldMkLst>
      </pc:sldChg>
      <pc:sldChg chg="addSp modSp new mod modClrScheme chgLayout">
        <pc:chgData name="Cherise Hodge" userId="S::cherise.hodge@omb.vi.gov::edba930a-861c-46a2-9618-8e1d40ad9214" providerId="AD" clId="Web-{CB8CF3E7-88E3-FB53-BA68-AD07F46113EB}" dt="2025-05-27T13:37:28.226" v="18"/>
        <pc:sldMkLst>
          <pc:docMk/>
          <pc:sldMk cId="1887541935" sldId="306"/>
        </pc:sldMkLst>
        <pc:picChg chg="add mod">
          <ac:chgData name="Cherise Hodge" userId="S::cherise.hodge@omb.vi.gov::edba930a-861c-46a2-9618-8e1d40ad9214" providerId="AD" clId="Web-{CB8CF3E7-88E3-FB53-BA68-AD07F46113EB}" dt="2025-05-27T13:35:40.941" v="13" actId="1076"/>
          <ac:picMkLst>
            <pc:docMk/>
            <pc:sldMk cId="1887541935" sldId="306"/>
            <ac:picMk id="2" creationId="{545B4F50-0743-0234-7F12-FCFAD0E4B64B}"/>
          </ac:picMkLst>
        </pc:picChg>
      </pc:sldChg>
      <pc:sldChg chg="addSp delSp modSp new mod ord modClrScheme chgLayout">
        <pc:chgData name="Cherise Hodge" userId="S::cherise.hodge@omb.vi.gov::edba930a-861c-46a2-9618-8e1d40ad9214" providerId="AD" clId="Web-{CB8CF3E7-88E3-FB53-BA68-AD07F46113EB}" dt="2025-05-27T15:44:43.576" v="204" actId="1076"/>
        <pc:sldMkLst>
          <pc:docMk/>
          <pc:sldMk cId="1413381678" sldId="307"/>
        </pc:sldMkLst>
        <pc:picChg chg="add mod">
          <ac:chgData name="Cherise Hodge" userId="S::cherise.hodge@omb.vi.gov::edba930a-861c-46a2-9618-8e1d40ad9214" providerId="AD" clId="Web-{CB8CF3E7-88E3-FB53-BA68-AD07F46113EB}" dt="2025-05-27T15:44:43.576" v="204" actId="1076"/>
          <ac:picMkLst>
            <pc:docMk/>
            <pc:sldMk cId="1413381678" sldId="307"/>
            <ac:picMk id="7" creationId="{B355BFC4-0DD6-1336-7948-B384100E7B72}"/>
          </ac:picMkLst>
        </pc:picChg>
      </pc:sldChg>
      <pc:sldChg chg="addSp delSp modSp new modNotes">
        <pc:chgData name="Cherise Hodge" userId="S::cherise.hodge@omb.vi.gov::edba930a-861c-46a2-9618-8e1d40ad9214" providerId="AD" clId="Web-{CB8CF3E7-88E3-FB53-BA68-AD07F46113EB}" dt="2025-05-27T15:27:33.775" v="185" actId="1076"/>
        <pc:sldMkLst>
          <pc:docMk/>
          <pc:sldMk cId="548237327" sldId="308"/>
        </pc:sldMkLst>
        <pc:spChg chg="add mod">
          <ac:chgData name="Cherise Hodge" userId="S::cherise.hodge@omb.vi.gov::edba930a-861c-46a2-9618-8e1d40ad9214" providerId="AD" clId="Web-{CB8CF3E7-88E3-FB53-BA68-AD07F46113EB}" dt="2025-05-27T15:27:33.775" v="185" actId="1076"/>
          <ac:spMkLst>
            <pc:docMk/>
            <pc:sldMk cId="548237327" sldId="308"/>
            <ac:spMk id="2" creationId="{C346F5BB-B392-E4C9-3F71-4933A7CBA10C}"/>
          </ac:spMkLst>
        </pc:spChg>
      </pc:sldChg>
      <pc:sldChg chg="new del">
        <pc:chgData name="Cherise Hodge" userId="S::cherise.hodge@omb.vi.gov::edba930a-861c-46a2-9618-8e1d40ad9214" providerId="AD" clId="Web-{CB8CF3E7-88E3-FB53-BA68-AD07F46113EB}" dt="2025-05-27T13:50:18.206" v="47"/>
        <pc:sldMkLst>
          <pc:docMk/>
          <pc:sldMk cId="651007109" sldId="308"/>
        </pc:sldMkLst>
      </pc:sldChg>
      <pc:sldChg chg="addSp delSp modSp new mod ord setBg">
        <pc:chgData name="Cherise Hodge" userId="S::cherise.hodge@omb.vi.gov::edba930a-861c-46a2-9618-8e1d40ad9214" providerId="AD" clId="Web-{CB8CF3E7-88E3-FB53-BA68-AD07F46113EB}" dt="2025-05-27T16:55:46.780" v="249"/>
        <pc:sldMkLst>
          <pc:docMk/>
          <pc:sldMk cId="2543653800" sldId="309"/>
        </pc:sldMkLst>
      </pc:sldChg>
      <pc:sldChg chg="new del">
        <pc:chgData name="Cherise Hodge" userId="S::cherise.hodge@omb.vi.gov::edba930a-861c-46a2-9618-8e1d40ad9214" providerId="AD" clId="Web-{CB8CF3E7-88E3-FB53-BA68-AD07F46113EB}" dt="2025-05-27T15:50:37.818" v="207"/>
        <pc:sldMkLst>
          <pc:docMk/>
          <pc:sldMk cId="3109059212" sldId="309"/>
        </pc:sldMkLst>
      </pc:sldChg>
      <pc:sldChg chg="new del">
        <pc:chgData name="Cherise Hodge" userId="S::cherise.hodge@omb.vi.gov::edba930a-861c-46a2-9618-8e1d40ad9214" providerId="AD" clId="Web-{CB8CF3E7-88E3-FB53-BA68-AD07F46113EB}" dt="2025-05-27T16:55:08.591" v="246"/>
        <pc:sldMkLst>
          <pc:docMk/>
          <pc:sldMk cId="2703706381" sldId="310"/>
        </pc:sldMkLst>
      </pc:sldChg>
      <pc:sldChg chg="add del replId">
        <pc:chgData name="Cherise Hodge" userId="S::cherise.hodge@omb.vi.gov::edba930a-861c-46a2-9618-8e1d40ad9214" providerId="AD" clId="Web-{CB8CF3E7-88E3-FB53-BA68-AD07F46113EB}" dt="2025-05-27T16:55:13.044" v="247"/>
        <pc:sldMkLst>
          <pc:docMk/>
          <pc:sldMk cId="3551247629" sldId="313"/>
        </pc:sldMkLst>
      </pc:sldChg>
      <pc:sldMasterChg chg="del delSldLayout">
        <pc:chgData name="Cherise Hodge" userId="S::cherise.hodge@omb.vi.gov::edba930a-861c-46a2-9618-8e1d40ad9214" providerId="AD" clId="Web-{CB8CF3E7-88E3-FB53-BA68-AD07F46113EB}" dt="2025-05-27T13:37:28.226" v="18"/>
        <pc:sldMasterMkLst>
          <pc:docMk/>
          <pc:sldMasterMk cId="4008564008" sldId="2147483763"/>
        </pc:sldMasterMkLst>
        <pc:sldLayoutChg chg="del">
          <pc:chgData name="Cherise Hodge" userId="S::cherise.hodge@omb.vi.gov::edba930a-861c-46a2-9618-8e1d40ad9214" providerId="AD" clId="Web-{CB8CF3E7-88E3-FB53-BA68-AD07F46113EB}" dt="2025-05-27T13:37:28.226" v="18"/>
          <pc:sldLayoutMkLst>
            <pc:docMk/>
            <pc:sldMasterMk cId="4008564008" sldId="2147483763"/>
            <pc:sldLayoutMk cId="3371325237" sldId="2147483764"/>
          </pc:sldLayoutMkLst>
        </pc:sldLayoutChg>
        <pc:sldLayoutChg chg="del">
          <pc:chgData name="Cherise Hodge" userId="S::cherise.hodge@omb.vi.gov::edba930a-861c-46a2-9618-8e1d40ad9214" providerId="AD" clId="Web-{CB8CF3E7-88E3-FB53-BA68-AD07F46113EB}" dt="2025-05-27T13:37:28.226" v="18"/>
          <pc:sldLayoutMkLst>
            <pc:docMk/>
            <pc:sldMasterMk cId="4008564008" sldId="2147483763"/>
            <pc:sldLayoutMk cId="3230095961" sldId="2147483765"/>
          </pc:sldLayoutMkLst>
        </pc:sldLayoutChg>
        <pc:sldLayoutChg chg="del">
          <pc:chgData name="Cherise Hodge" userId="S::cherise.hodge@omb.vi.gov::edba930a-861c-46a2-9618-8e1d40ad9214" providerId="AD" clId="Web-{CB8CF3E7-88E3-FB53-BA68-AD07F46113EB}" dt="2025-05-27T13:37:28.226" v="18"/>
          <pc:sldLayoutMkLst>
            <pc:docMk/>
            <pc:sldMasterMk cId="4008564008" sldId="2147483763"/>
            <pc:sldLayoutMk cId="674822997" sldId="2147483766"/>
          </pc:sldLayoutMkLst>
        </pc:sldLayoutChg>
        <pc:sldLayoutChg chg="del">
          <pc:chgData name="Cherise Hodge" userId="S::cherise.hodge@omb.vi.gov::edba930a-861c-46a2-9618-8e1d40ad9214" providerId="AD" clId="Web-{CB8CF3E7-88E3-FB53-BA68-AD07F46113EB}" dt="2025-05-27T13:37:28.226" v="18"/>
          <pc:sldLayoutMkLst>
            <pc:docMk/>
            <pc:sldMasterMk cId="4008564008" sldId="2147483763"/>
            <pc:sldLayoutMk cId="1954088569" sldId="2147483767"/>
          </pc:sldLayoutMkLst>
        </pc:sldLayoutChg>
        <pc:sldLayoutChg chg="del">
          <pc:chgData name="Cherise Hodge" userId="S::cherise.hodge@omb.vi.gov::edba930a-861c-46a2-9618-8e1d40ad9214" providerId="AD" clId="Web-{CB8CF3E7-88E3-FB53-BA68-AD07F46113EB}" dt="2025-05-27T13:37:28.226" v="18"/>
          <pc:sldLayoutMkLst>
            <pc:docMk/>
            <pc:sldMasterMk cId="4008564008" sldId="2147483763"/>
            <pc:sldLayoutMk cId="250666451" sldId="2147483768"/>
          </pc:sldLayoutMkLst>
        </pc:sldLayoutChg>
        <pc:sldLayoutChg chg="del">
          <pc:chgData name="Cherise Hodge" userId="S::cherise.hodge@omb.vi.gov::edba930a-861c-46a2-9618-8e1d40ad9214" providerId="AD" clId="Web-{CB8CF3E7-88E3-FB53-BA68-AD07F46113EB}" dt="2025-05-27T13:37:28.226" v="18"/>
          <pc:sldLayoutMkLst>
            <pc:docMk/>
            <pc:sldMasterMk cId="4008564008" sldId="2147483763"/>
            <pc:sldLayoutMk cId="1813738903" sldId="2147483769"/>
          </pc:sldLayoutMkLst>
        </pc:sldLayoutChg>
        <pc:sldLayoutChg chg="del">
          <pc:chgData name="Cherise Hodge" userId="S::cherise.hodge@omb.vi.gov::edba930a-861c-46a2-9618-8e1d40ad9214" providerId="AD" clId="Web-{CB8CF3E7-88E3-FB53-BA68-AD07F46113EB}" dt="2025-05-27T13:37:28.226" v="18"/>
          <pc:sldLayoutMkLst>
            <pc:docMk/>
            <pc:sldMasterMk cId="4008564008" sldId="2147483763"/>
            <pc:sldLayoutMk cId="2207698320" sldId="2147483770"/>
          </pc:sldLayoutMkLst>
        </pc:sldLayoutChg>
        <pc:sldLayoutChg chg="del">
          <pc:chgData name="Cherise Hodge" userId="S::cherise.hodge@omb.vi.gov::edba930a-861c-46a2-9618-8e1d40ad9214" providerId="AD" clId="Web-{CB8CF3E7-88E3-FB53-BA68-AD07F46113EB}" dt="2025-05-27T13:37:28.226" v="18"/>
          <pc:sldLayoutMkLst>
            <pc:docMk/>
            <pc:sldMasterMk cId="4008564008" sldId="2147483763"/>
            <pc:sldLayoutMk cId="1454922464" sldId="2147483771"/>
          </pc:sldLayoutMkLst>
        </pc:sldLayoutChg>
        <pc:sldLayoutChg chg="del">
          <pc:chgData name="Cherise Hodge" userId="S::cherise.hodge@omb.vi.gov::edba930a-861c-46a2-9618-8e1d40ad9214" providerId="AD" clId="Web-{CB8CF3E7-88E3-FB53-BA68-AD07F46113EB}" dt="2025-05-27T13:37:28.226" v="18"/>
          <pc:sldLayoutMkLst>
            <pc:docMk/>
            <pc:sldMasterMk cId="4008564008" sldId="2147483763"/>
            <pc:sldLayoutMk cId="1983433069" sldId="2147483772"/>
          </pc:sldLayoutMkLst>
        </pc:sldLayoutChg>
        <pc:sldLayoutChg chg="del">
          <pc:chgData name="Cherise Hodge" userId="S::cherise.hodge@omb.vi.gov::edba930a-861c-46a2-9618-8e1d40ad9214" providerId="AD" clId="Web-{CB8CF3E7-88E3-FB53-BA68-AD07F46113EB}" dt="2025-05-27T13:37:28.226" v="18"/>
          <pc:sldLayoutMkLst>
            <pc:docMk/>
            <pc:sldMasterMk cId="4008564008" sldId="2147483763"/>
            <pc:sldLayoutMk cId="4087469554" sldId="2147483773"/>
          </pc:sldLayoutMkLst>
        </pc:sldLayoutChg>
        <pc:sldLayoutChg chg="del">
          <pc:chgData name="Cherise Hodge" userId="S::cherise.hodge@omb.vi.gov::edba930a-861c-46a2-9618-8e1d40ad9214" providerId="AD" clId="Web-{CB8CF3E7-88E3-FB53-BA68-AD07F46113EB}" dt="2025-05-27T13:37:28.226" v="18"/>
          <pc:sldLayoutMkLst>
            <pc:docMk/>
            <pc:sldMasterMk cId="4008564008" sldId="2147483763"/>
            <pc:sldLayoutMk cId="3071426403" sldId="2147483774"/>
          </pc:sldLayoutMkLst>
        </pc:sldLayoutChg>
      </pc:sldMasterChg>
      <pc:sldMasterChg chg="add addSldLayout modSldLayout">
        <pc:chgData name="Cherise Hodge" userId="S::cherise.hodge@omb.vi.gov::edba930a-861c-46a2-9618-8e1d40ad9214" providerId="AD" clId="Web-{CB8CF3E7-88E3-FB53-BA68-AD07F46113EB}" dt="2025-05-27T13:37:28.226" v="18"/>
        <pc:sldMasterMkLst>
          <pc:docMk/>
          <pc:sldMasterMk cId="270456153" sldId="2147483775"/>
        </pc:sldMasterMkLst>
        <pc:sldLayoutChg chg="add mod replId">
          <pc:chgData name="Cherise Hodge" userId="S::cherise.hodge@omb.vi.gov::edba930a-861c-46a2-9618-8e1d40ad9214" providerId="AD" clId="Web-{CB8CF3E7-88E3-FB53-BA68-AD07F46113EB}" dt="2025-05-27T13:37:28.226" v="18"/>
          <pc:sldLayoutMkLst>
            <pc:docMk/>
            <pc:sldMasterMk cId="270456153" sldId="2147483775"/>
            <pc:sldLayoutMk cId="2643910777" sldId="2147483776"/>
          </pc:sldLayoutMkLst>
        </pc:sldLayoutChg>
        <pc:sldLayoutChg chg="add mod replId">
          <pc:chgData name="Cherise Hodge" userId="S::cherise.hodge@omb.vi.gov::edba930a-861c-46a2-9618-8e1d40ad9214" providerId="AD" clId="Web-{CB8CF3E7-88E3-FB53-BA68-AD07F46113EB}" dt="2025-05-27T13:37:28.226" v="18"/>
          <pc:sldLayoutMkLst>
            <pc:docMk/>
            <pc:sldMasterMk cId="270456153" sldId="2147483775"/>
            <pc:sldLayoutMk cId="821044541" sldId="2147483777"/>
          </pc:sldLayoutMkLst>
        </pc:sldLayoutChg>
        <pc:sldLayoutChg chg="add mod replId">
          <pc:chgData name="Cherise Hodge" userId="S::cherise.hodge@omb.vi.gov::edba930a-861c-46a2-9618-8e1d40ad9214" providerId="AD" clId="Web-{CB8CF3E7-88E3-FB53-BA68-AD07F46113EB}" dt="2025-05-27T13:37:28.226" v="18"/>
          <pc:sldLayoutMkLst>
            <pc:docMk/>
            <pc:sldMasterMk cId="270456153" sldId="2147483775"/>
            <pc:sldLayoutMk cId="2590444691" sldId="2147483778"/>
          </pc:sldLayoutMkLst>
        </pc:sldLayoutChg>
        <pc:sldLayoutChg chg="add mod replId">
          <pc:chgData name="Cherise Hodge" userId="S::cherise.hodge@omb.vi.gov::edba930a-861c-46a2-9618-8e1d40ad9214" providerId="AD" clId="Web-{CB8CF3E7-88E3-FB53-BA68-AD07F46113EB}" dt="2025-05-27T13:37:28.226" v="18"/>
          <pc:sldLayoutMkLst>
            <pc:docMk/>
            <pc:sldMasterMk cId="270456153" sldId="2147483775"/>
            <pc:sldLayoutMk cId="295342130" sldId="2147483779"/>
          </pc:sldLayoutMkLst>
        </pc:sldLayoutChg>
        <pc:sldLayoutChg chg="add mod replId">
          <pc:chgData name="Cherise Hodge" userId="S::cherise.hodge@omb.vi.gov::edba930a-861c-46a2-9618-8e1d40ad9214" providerId="AD" clId="Web-{CB8CF3E7-88E3-FB53-BA68-AD07F46113EB}" dt="2025-05-27T13:37:28.226" v="18"/>
          <pc:sldLayoutMkLst>
            <pc:docMk/>
            <pc:sldMasterMk cId="270456153" sldId="2147483775"/>
            <pc:sldLayoutMk cId="202587912" sldId="2147483780"/>
          </pc:sldLayoutMkLst>
        </pc:sldLayoutChg>
        <pc:sldLayoutChg chg="add mod replId">
          <pc:chgData name="Cherise Hodge" userId="S::cherise.hodge@omb.vi.gov::edba930a-861c-46a2-9618-8e1d40ad9214" providerId="AD" clId="Web-{CB8CF3E7-88E3-FB53-BA68-AD07F46113EB}" dt="2025-05-27T13:37:28.226" v="18"/>
          <pc:sldLayoutMkLst>
            <pc:docMk/>
            <pc:sldMasterMk cId="270456153" sldId="2147483775"/>
            <pc:sldLayoutMk cId="779970731" sldId="2147483781"/>
          </pc:sldLayoutMkLst>
        </pc:sldLayoutChg>
        <pc:sldLayoutChg chg="add mod replId">
          <pc:chgData name="Cherise Hodge" userId="S::cherise.hodge@omb.vi.gov::edba930a-861c-46a2-9618-8e1d40ad9214" providerId="AD" clId="Web-{CB8CF3E7-88E3-FB53-BA68-AD07F46113EB}" dt="2025-05-27T13:37:28.226" v="18"/>
          <pc:sldLayoutMkLst>
            <pc:docMk/>
            <pc:sldMasterMk cId="270456153" sldId="2147483775"/>
            <pc:sldLayoutMk cId="1198023279" sldId="2147483782"/>
          </pc:sldLayoutMkLst>
        </pc:sldLayoutChg>
        <pc:sldLayoutChg chg="add mod replId">
          <pc:chgData name="Cherise Hodge" userId="S::cherise.hodge@omb.vi.gov::edba930a-861c-46a2-9618-8e1d40ad9214" providerId="AD" clId="Web-{CB8CF3E7-88E3-FB53-BA68-AD07F46113EB}" dt="2025-05-27T13:37:28.226" v="18"/>
          <pc:sldLayoutMkLst>
            <pc:docMk/>
            <pc:sldMasterMk cId="270456153" sldId="2147483775"/>
            <pc:sldLayoutMk cId="2635506622" sldId="2147483783"/>
          </pc:sldLayoutMkLst>
        </pc:sldLayoutChg>
        <pc:sldLayoutChg chg="add mod replId">
          <pc:chgData name="Cherise Hodge" userId="S::cherise.hodge@omb.vi.gov::edba930a-861c-46a2-9618-8e1d40ad9214" providerId="AD" clId="Web-{CB8CF3E7-88E3-FB53-BA68-AD07F46113EB}" dt="2025-05-27T13:37:28.226" v="18"/>
          <pc:sldLayoutMkLst>
            <pc:docMk/>
            <pc:sldMasterMk cId="270456153" sldId="2147483775"/>
            <pc:sldLayoutMk cId="3093339825" sldId="2147483784"/>
          </pc:sldLayoutMkLst>
        </pc:sldLayoutChg>
        <pc:sldLayoutChg chg="add mod replId">
          <pc:chgData name="Cherise Hodge" userId="S::cherise.hodge@omb.vi.gov::edba930a-861c-46a2-9618-8e1d40ad9214" providerId="AD" clId="Web-{CB8CF3E7-88E3-FB53-BA68-AD07F46113EB}" dt="2025-05-27T13:37:28.226" v="18"/>
          <pc:sldLayoutMkLst>
            <pc:docMk/>
            <pc:sldMasterMk cId="270456153" sldId="2147483775"/>
            <pc:sldLayoutMk cId="194587776" sldId="2147483785"/>
          </pc:sldLayoutMkLst>
        </pc:sldLayoutChg>
        <pc:sldLayoutChg chg="add mod replId">
          <pc:chgData name="Cherise Hodge" userId="S::cherise.hodge@omb.vi.gov::edba930a-861c-46a2-9618-8e1d40ad9214" providerId="AD" clId="Web-{CB8CF3E7-88E3-FB53-BA68-AD07F46113EB}" dt="2025-05-27T13:37:28.226" v="18"/>
          <pc:sldLayoutMkLst>
            <pc:docMk/>
            <pc:sldMasterMk cId="270456153" sldId="2147483775"/>
            <pc:sldLayoutMk cId="1352663273" sldId="2147483786"/>
          </pc:sldLayoutMkLst>
        </pc:sldLayoutChg>
      </pc:sldMasterChg>
    </pc:docChg>
  </pc:docChgLst>
  <pc:docChgLst>
    <pc:chgData name="Aubin Atemazem" userId="S::aubin.atemazem@omb.vi.gov::de3ccd78-5dda-4482-81ac-6598e8740112" providerId="AD" clId="Web-{D4F96C8C-9DC5-616C-3EB7-74A05D15A4B7}"/>
    <pc:docChg chg="modSld">
      <pc:chgData name="Aubin Atemazem" userId="S::aubin.atemazem@omb.vi.gov::de3ccd78-5dda-4482-81ac-6598e8740112" providerId="AD" clId="Web-{D4F96C8C-9DC5-616C-3EB7-74A05D15A4B7}" dt="2025-05-27T16:37:11.316" v="1205"/>
      <pc:docMkLst>
        <pc:docMk/>
      </pc:docMkLst>
      <pc:sldChg chg="addSp delSp modSp">
        <pc:chgData name="Aubin Atemazem" userId="S::aubin.atemazem@omb.vi.gov::de3ccd78-5dda-4482-81ac-6598e8740112" providerId="AD" clId="Web-{D4F96C8C-9DC5-616C-3EB7-74A05D15A4B7}" dt="2025-05-27T16:18:29.262" v="1180"/>
        <pc:sldMkLst>
          <pc:docMk/>
          <pc:sldMk cId="752199723" sldId="283"/>
        </pc:sldMkLst>
        <pc:picChg chg="add mod">
          <ac:chgData name="Aubin Atemazem" userId="S::aubin.atemazem@omb.vi.gov::de3ccd78-5dda-4482-81ac-6598e8740112" providerId="AD" clId="Web-{D4F96C8C-9DC5-616C-3EB7-74A05D15A4B7}" dt="2025-05-27T16:18:29.262" v="1180"/>
          <ac:picMkLst>
            <pc:docMk/>
            <pc:sldMk cId="752199723" sldId="283"/>
            <ac:picMk id="5" creationId="{50CB1E88-E116-8CF0-DA65-134695148065}"/>
          </ac:picMkLst>
        </pc:picChg>
      </pc:sldChg>
      <pc:sldChg chg="modSp">
        <pc:chgData name="Aubin Atemazem" userId="S::aubin.atemazem@omb.vi.gov::de3ccd78-5dda-4482-81ac-6598e8740112" providerId="AD" clId="Web-{D4F96C8C-9DC5-616C-3EB7-74A05D15A4B7}" dt="2025-05-27T16:37:11.316" v="1205"/>
        <pc:sldMkLst>
          <pc:docMk/>
          <pc:sldMk cId="243542978" sldId="303"/>
        </pc:sldMkLst>
      </pc:sldChg>
      <pc:sldChg chg="delSp">
        <pc:chgData name="Aubin Atemazem" userId="S::aubin.atemazem@omb.vi.gov::de3ccd78-5dda-4482-81ac-6598e8740112" providerId="AD" clId="Web-{D4F96C8C-9DC5-616C-3EB7-74A05D15A4B7}" dt="2025-05-27T13:50:34.867" v="328"/>
        <pc:sldMkLst>
          <pc:docMk/>
          <pc:sldMk cId="1413381678" sldId="307"/>
        </pc:sldMkLst>
      </pc:sldChg>
    </pc:docChg>
  </pc:docChgLst>
  <pc:docChgLst>
    <pc:chgData name="Phillip A. Best" userId="S::phillip.best@omb.vi.gov::236d2d23-43e5-44d0-b3ac-47b2eba5ab91" providerId="AD" clId="Web-{8760A978-E0E4-578B-3E6F-7DEF504707C5}"/>
    <pc:docChg chg="modSld">
      <pc:chgData name="Phillip A. Best" userId="S::phillip.best@omb.vi.gov::236d2d23-43e5-44d0-b3ac-47b2eba5ab91" providerId="AD" clId="Web-{8760A978-E0E4-578B-3E6F-7DEF504707C5}" dt="2025-05-26T20:45:32.643" v="6" actId="20577"/>
      <pc:docMkLst>
        <pc:docMk/>
      </pc:docMkLst>
      <pc:sldChg chg="modSp">
        <pc:chgData name="Phillip A. Best" userId="S::phillip.best@omb.vi.gov::236d2d23-43e5-44d0-b3ac-47b2eba5ab91" providerId="AD" clId="Web-{8760A978-E0E4-578B-3E6F-7DEF504707C5}" dt="2025-05-26T20:45:04.846" v="4" actId="20577"/>
        <pc:sldMkLst>
          <pc:docMk/>
          <pc:sldMk cId="4252125711" sldId="291"/>
        </pc:sldMkLst>
        <pc:spChg chg="mod">
          <ac:chgData name="Phillip A. Best" userId="S::phillip.best@omb.vi.gov::236d2d23-43e5-44d0-b3ac-47b2eba5ab91" providerId="AD" clId="Web-{8760A978-E0E4-578B-3E6F-7DEF504707C5}" dt="2025-05-26T20:45:04.846" v="4" actId="20577"/>
          <ac:spMkLst>
            <pc:docMk/>
            <pc:sldMk cId="4252125711" sldId="291"/>
            <ac:spMk id="11" creationId="{5D14F4BC-282C-7130-1909-F63892004FD6}"/>
          </ac:spMkLst>
        </pc:spChg>
      </pc:sldChg>
      <pc:sldChg chg="modSp">
        <pc:chgData name="Phillip A. Best" userId="S::phillip.best@omb.vi.gov::236d2d23-43e5-44d0-b3ac-47b2eba5ab91" providerId="AD" clId="Web-{8760A978-E0E4-578B-3E6F-7DEF504707C5}" dt="2025-05-26T20:45:32.643" v="6" actId="20577"/>
        <pc:sldMkLst>
          <pc:docMk/>
          <pc:sldMk cId="3547699978" sldId="295"/>
        </pc:sldMkLst>
        <pc:spChg chg="mod">
          <ac:chgData name="Phillip A. Best" userId="S::phillip.best@omb.vi.gov::236d2d23-43e5-44d0-b3ac-47b2eba5ab91" providerId="AD" clId="Web-{8760A978-E0E4-578B-3E6F-7DEF504707C5}" dt="2025-05-26T20:45:32.643" v="6" actId="20577"/>
          <ac:spMkLst>
            <pc:docMk/>
            <pc:sldMk cId="3547699978" sldId="295"/>
            <ac:spMk id="11" creationId="{B0D43602-3B1B-A7E3-4B18-E4586B6281C8}"/>
          </ac:spMkLst>
        </pc:spChg>
      </pc:sldChg>
    </pc:docChg>
  </pc:docChgLst>
  <pc:docChgLst>
    <pc:chgData name="Cherise Hodge" userId="S::cherise.hodge@omb.vi.gov::edba930a-861c-46a2-9618-8e1d40ad9214" providerId="AD" clId="Web-{C68EB490-7C02-28A7-F40E-C5DFC40305EC}"/>
    <pc:docChg chg="modSld">
      <pc:chgData name="Cherise Hodge" userId="S::cherise.hodge@omb.vi.gov::edba930a-861c-46a2-9618-8e1d40ad9214" providerId="AD" clId="Web-{C68EB490-7C02-28A7-F40E-C5DFC40305EC}" dt="2025-05-29T18:05:37.421" v="237"/>
      <pc:docMkLst>
        <pc:docMk/>
      </pc:docMkLst>
      <pc:sldChg chg="addSp modSp mod setBg">
        <pc:chgData name="Cherise Hodge" userId="S::cherise.hodge@omb.vi.gov::edba930a-861c-46a2-9618-8e1d40ad9214" providerId="AD" clId="Web-{C68EB490-7C02-28A7-F40E-C5DFC40305EC}" dt="2025-05-29T18:05:37.421" v="237"/>
        <pc:sldMkLst>
          <pc:docMk/>
          <pc:sldMk cId="405716048" sldId="279"/>
        </pc:sldMkLst>
        <pc:spChg chg="mod">
          <ac:chgData name="Cherise Hodge" userId="S::cherise.hodge@omb.vi.gov::edba930a-861c-46a2-9618-8e1d40ad9214" providerId="AD" clId="Web-{C68EB490-7C02-28A7-F40E-C5DFC40305EC}" dt="2025-05-29T18:05:37.421" v="237"/>
          <ac:spMkLst>
            <pc:docMk/>
            <pc:sldMk cId="405716048" sldId="279"/>
            <ac:spMk id="2" creationId="{C8D33515-7539-9674-8476-6013F0B4FD3B}"/>
          </ac:spMkLst>
        </pc:spChg>
        <pc:spChg chg="mod">
          <ac:chgData name="Cherise Hodge" userId="S::cherise.hodge@omb.vi.gov::edba930a-861c-46a2-9618-8e1d40ad9214" providerId="AD" clId="Web-{C68EB490-7C02-28A7-F40E-C5DFC40305EC}" dt="2025-05-29T18:05:37.421" v="237"/>
          <ac:spMkLst>
            <pc:docMk/>
            <pc:sldMk cId="405716048" sldId="279"/>
            <ac:spMk id="3" creationId="{2DFF7622-51CD-BD15-666B-83A951D8E5AA}"/>
          </ac:spMkLst>
        </pc:spChg>
        <pc:spChg chg="mod">
          <ac:chgData name="Cherise Hodge" userId="S::cherise.hodge@omb.vi.gov::edba930a-861c-46a2-9618-8e1d40ad9214" providerId="AD" clId="Web-{C68EB490-7C02-28A7-F40E-C5DFC40305EC}" dt="2025-05-29T18:05:37.421" v="237"/>
          <ac:spMkLst>
            <pc:docMk/>
            <pc:sldMk cId="405716048" sldId="279"/>
            <ac:spMk id="4" creationId="{686BF15D-A5CE-ABCD-106A-C2D6AAE333A9}"/>
          </ac:spMkLst>
        </pc:spChg>
        <pc:spChg chg="add">
          <ac:chgData name="Cherise Hodge" userId="S::cherise.hodge@omb.vi.gov::edba930a-861c-46a2-9618-8e1d40ad9214" providerId="AD" clId="Web-{C68EB490-7C02-28A7-F40E-C5DFC40305EC}" dt="2025-05-29T18:05:37.421" v="237"/>
          <ac:spMkLst>
            <pc:docMk/>
            <pc:sldMk cId="405716048" sldId="279"/>
            <ac:spMk id="10" creationId="{311973C2-EB8B-452A-A698-4A252FD3AE28}"/>
          </ac:spMkLst>
        </pc:spChg>
        <pc:spChg chg="add">
          <ac:chgData name="Cherise Hodge" userId="S::cherise.hodge@omb.vi.gov::edba930a-861c-46a2-9618-8e1d40ad9214" providerId="AD" clId="Web-{C68EB490-7C02-28A7-F40E-C5DFC40305EC}" dt="2025-05-29T18:05:37.421" v="237"/>
          <ac:spMkLst>
            <pc:docMk/>
            <pc:sldMk cId="405716048" sldId="279"/>
            <ac:spMk id="12" creationId="{10162E77-11AD-44A7-84EC-40C59EEFBD2E}"/>
          </ac:spMkLst>
        </pc:spChg>
        <pc:picChg chg="add">
          <ac:chgData name="Cherise Hodge" userId="S::cherise.hodge@omb.vi.gov::edba930a-861c-46a2-9618-8e1d40ad9214" providerId="AD" clId="Web-{C68EB490-7C02-28A7-F40E-C5DFC40305EC}" dt="2025-05-29T18:05:37.421" v="237"/>
          <ac:picMkLst>
            <pc:docMk/>
            <pc:sldMk cId="405716048" sldId="279"/>
            <ac:picMk id="6" creationId="{359216B6-ADEF-2CB9-DD06-9C7A272E2A00}"/>
          </ac:picMkLst>
        </pc:picChg>
        <pc:cxnChg chg="add">
          <ac:chgData name="Cherise Hodge" userId="S::cherise.hodge@omb.vi.gov::edba930a-861c-46a2-9618-8e1d40ad9214" providerId="AD" clId="Web-{C68EB490-7C02-28A7-F40E-C5DFC40305EC}" dt="2025-05-29T18:05:37.421" v="237"/>
          <ac:cxnSpMkLst>
            <pc:docMk/>
            <pc:sldMk cId="405716048" sldId="279"/>
            <ac:cxnSpMk id="14" creationId="{5AB158E9-1B40-4CD6-95F0-95CA11DF7B7A}"/>
          </ac:cxnSpMkLst>
        </pc:cxnChg>
      </pc:sldChg>
      <pc:sldChg chg="modSp">
        <pc:chgData name="Cherise Hodge" userId="S::cherise.hodge@omb.vi.gov::edba930a-861c-46a2-9618-8e1d40ad9214" providerId="AD" clId="Web-{C68EB490-7C02-28A7-F40E-C5DFC40305EC}" dt="2025-05-28T16:24:59.015" v="221" actId="14100"/>
        <pc:sldMkLst>
          <pc:docMk/>
          <pc:sldMk cId="1887541935" sldId="306"/>
        </pc:sldMkLst>
        <pc:picChg chg="mod">
          <ac:chgData name="Cherise Hodge" userId="S::cherise.hodge@omb.vi.gov::edba930a-861c-46a2-9618-8e1d40ad9214" providerId="AD" clId="Web-{C68EB490-7C02-28A7-F40E-C5DFC40305EC}" dt="2025-05-28T16:24:59.015" v="221" actId="14100"/>
          <ac:picMkLst>
            <pc:docMk/>
            <pc:sldMk cId="1887541935" sldId="306"/>
            <ac:picMk id="2" creationId="{545B4F50-0743-0234-7F12-FCFAD0E4B64B}"/>
          </ac:picMkLst>
        </pc:picChg>
      </pc:sldChg>
      <pc:sldChg chg="modSp">
        <pc:chgData name="Cherise Hodge" userId="S::cherise.hodge@omb.vi.gov::edba930a-861c-46a2-9618-8e1d40ad9214" providerId="AD" clId="Web-{C68EB490-7C02-28A7-F40E-C5DFC40305EC}" dt="2025-05-28T16:24:26.233" v="220" actId="1076"/>
        <pc:sldMkLst>
          <pc:docMk/>
          <pc:sldMk cId="548237327" sldId="308"/>
        </pc:sldMkLst>
        <pc:spChg chg="mod">
          <ac:chgData name="Cherise Hodge" userId="S::cherise.hodge@omb.vi.gov::edba930a-861c-46a2-9618-8e1d40ad9214" providerId="AD" clId="Web-{C68EB490-7C02-28A7-F40E-C5DFC40305EC}" dt="2025-05-28T16:24:26.233" v="220" actId="1076"/>
          <ac:spMkLst>
            <pc:docMk/>
            <pc:sldMk cId="548237327" sldId="308"/>
            <ac:spMk id="2" creationId="{C346F5BB-B392-E4C9-3F71-4933A7CBA10C}"/>
          </ac:spMkLst>
        </pc:spChg>
      </pc:sldChg>
      <pc:sldChg chg="addSp delSp modSp">
        <pc:chgData name="Cherise Hodge" userId="S::cherise.hodge@omb.vi.gov::edba930a-861c-46a2-9618-8e1d40ad9214" providerId="AD" clId="Web-{C68EB490-7C02-28A7-F40E-C5DFC40305EC}" dt="2025-05-29T17:57:54.310" v="236" actId="1076"/>
        <pc:sldMkLst>
          <pc:docMk/>
          <pc:sldMk cId="2543653800" sldId="309"/>
        </pc:sldMkLst>
        <pc:picChg chg="del">
          <ac:chgData name="Cherise Hodge" userId="S::cherise.hodge@omb.vi.gov::edba930a-861c-46a2-9618-8e1d40ad9214" providerId="AD" clId="Web-{C68EB490-7C02-28A7-F40E-C5DFC40305EC}" dt="2025-05-29T17:57:01.183" v="229"/>
          <ac:picMkLst>
            <pc:docMk/>
            <pc:sldMk cId="2543653800" sldId="309"/>
            <ac:picMk id="3" creationId="{4AAD6D89-2E23-A39D-77CA-99DAE52A9D0E}"/>
          </ac:picMkLst>
        </pc:picChg>
        <pc:picChg chg="add mod modCrop">
          <ac:chgData name="Cherise Hodge" userId="S::cherise.hodge@omb.vi.gov::edba930a-861c-46a2-9618-8e1d40ad9214" providerId="AD" clId="Web-{C68EB490-7C02-28A7-F40E-C5DFC40305EC}" dt="2025-05-29T17:57:54.310" v="236" actId="1076"/>
          <ac:picMkLst>
            <pc:docMk/>
            <pc:sldMk cId="2543653800" sldId="309"/>
            <ac:picMk id="6" creationId="{CA62BEED-3617-6300-8176-328E21BAE357}"/>
          </ac:picMkLst>
        </pc:picChg>
      </pc:sldChg>
      <pc:sldChg chg="modSp">
        <pc:chgData name="Cherise Hodge" userId="S::cherise.hodge@omb.vi.gov::edba930a-861c-46a2-9618-8e1d40ad9214" providerId="AD" clId="Web-{C68EB490-7C02-28A7-F40E-C5DFC40305EC}" dt="2025-05-28T16:25:52.704" v="228" actId="1076"/>
        <pc:sldMkLst>
          <pc:docMk/>
          <pc:sldMk cId="2350240967" sldId="310"/>
        </pc:sldMkLst>
      </pc:sldChg>
    </pc:docChg>
  </pc:docChgLst>
  <pc:docChgLst>
    <pc:chgData name="Colvin Durante" userId="S::colvin.durante@omb.vi.gov::b2f45060-7a5e-4022-bea3-fa9ec440126d" providerId="AD" clId="Web-{A35C6834-75DA-377D-91E4-B7A25D125510}"/>
    <pc:docChg chg="modSld">
      <pc:chgData name="Colvin Durante" userId="S::colvin.durante@omb.vi.gov::b2f45060-7a5e-4022-bea3-fa9ec440126d" providerId="AD" clId="Web-{A35C6834-75DA-377D-91E4-B7A25D125510}" dt="2025-05-30T16:25:29.790" v="457"/>
      <pc:docMkLst>
        <pc:docMk/>
      </pc:docMkLst>
      <pc:sldChg chg="modSp">
        <pc:chgData name="Colvin Durante" userId="S::colvin.durante@omb.vi.gov::b2f45060-7a5e-4022-bea3-fa9ec440126d" providerId="AD" clId="Web-{A35C6834-75DA-377D-91E4-B7A25D125510}" dt="2025-05-30T16:25:29.790" v="457"/>
        <pc:sldMkLst>
          <pc:docMk/>
          <pc:sldMk cId="1148102787" sldId="273"/>
        </pc:sldMkLst>
        <pc:graphicFrameChg chg="mod modGraphic">
          <ac:chgData name="Colvin Durante" userId="S::colvin.durante@omb.vi.gov::b2f45060-7a5e-4022-bea3-fa9ec440126d" providerId="AD" clId="Web-{A35C6834-75DA-377D-91E4-B7A25D125510}" dt="2025-05-30T16:25:29.790" v="457"/>
          <ac:graphicFrameMkLst>
            <pc:docMk/>
            <pc:sldMk cId="1148102787" sldId="273"/>
            <ac:graphicFrameMk id="36" creationId="{3FD5BCE8-29B5-545A-9786-AE903978925E}"/>
          </ac:graphicFrameMkLst>
        </pc:graphicFrameChg>
      </pc:sldChg>
      <pc:sldChg chg="modSp">
        <pc:chgData name="Colvin Durante" userId="S::colvin.durante@omb.vi.gov::b2f45060-7a5e-4022-bea3-fa9ec440126d" providerId="AD" clId="Web-{A35C6834-75DA-377D-91E4-B7A25D125510}" dt="2025-05-29T15:13:48.663" v="31" actId="20577"/>
        <pc:sldMkLst>
          <pc:docMk/>
          <pc:sldMk cId="405716048" sldId="279"/>
        </pc:sldMkLst>
        <pc:spChg chg="mod">
          <ac:chgData name="Colvin Durante" userId="S::colvin.durante@omb.vi.gov::b2f45060-7a5e-4022-bea3-fa9ec440126d" providerId="AD" clId="Web-{A35C6834-75DA-377D-91E4-B7A25D125510}" dt="2025-05-29T15:13:48.663" v="31" actId="20577"/>
          <ac:spMkLst>
            <pc:docMk/>
            <pc:sldMk cId="405716048" sldId="279"/>
            <ac:spMk id="3" creationId="{2DFF7622-51CD-BD15-666B-83A951D8E5AA}"/>
          </ac:spMkLst>
        </pc:spChg>
      </pc:sldChg>
      <pc:sldChg chg="addSp delSp modSp">
        <pc:chgData name="Colvin Durante" userId="S::colvin.durante@omb.vi.gov::b2f45060-7a5e-4022-bea3-fa9ec440126d" providerId="AD" clId="Web-{A35C6834-75DA-377D-91E4-B7A25D125510}" dt="2025-05-30T16:19:54.609" v="294" actId="1076"/>
        <pc:sldMkLst>
          <pc:docMk/>
          <pc:sldMk cId="2667827604" sldId="281"/>
        </pc:sldMkLst>
        <pc:picChg chg="add del mod">
          <ac:chgData name="Colvin Durante" userId="S::colvin.durante@omb.vi.gov::b2f45060-7a5e-4022-bea3-fa9ec440126d" providerId="AD" clId="Web-{A35C6834-75DA-377D-91E4-B7A25D125510}" dt="2025-05-30T16:19:30.061" v="288"/>
          <ac:picMkLst>
            <pc:docMk/>
            <pc:sldMk cId="2667827604" sldId="281"/>
            <ac:picMk id="3" creationId="{1FD96EDC-9FD9-D28B-0D8E-716EC1F365E5}"/>
          </ac:picMkLst>
        </pc:picChg>
        <pc:picChg chg="del">
          <ac:chgData name="Colvin Durante" userId="S::colvin.durante@omb.vi.gov::b2f45060-7a5e-4022-bea3-fa9ec440126d" providerId="AD" clId="Web-{A35C6834-75DA-377D-91E4-B7A25D125510}" dt="2025-05-30T02:58:22.921" v="185"/>
          <ac:picMkLst>
            <pc:docMk/>
            <pc:sldMk cId="2667827604" sldId="281"/>
            <ac:picMk id="5" creationId="{23FC572E-9B98-2526-85C6-5C2FCC397FE4}"/>
          </ac:picMkLst>
        </pc:picChg>
        <pc:picChg chg="add mod">
          <ac:chgData name="Colvin Durante" userId="S::colvin.durante@omb.vi.gov::b2f45060-7a5e-4022-bea3-fa9ec440126d" providerId="AD" clId="Web-{A35C6834-75DA-377D-91E4-B7A25D125510}" dt="2025-05-30T16:19:54.609" v="294" actId="1076"/>
          <ac:picMkLst>
            <pc:docMk/>
            <pc:sldMk cId="2667827604" sldId="281"/>
            <ac:picMk id="5" creationId="{BA12199C-EDB1-05DE-C0C8-AC94C9BC22F2}"/>
          </ac:picMkLst>
        </pc:picChg>
      </pc:sldChg>
      <pc:sldChg chg="modSp">
        <pc:chgData name="Colvin Durante" userId="S::colvin.durante@omb.vi.gov::b2f45060-7a5e-4022-bea3-fa9ec440126d" providerId="AD" clId="Web-{A35C6834-75DA-377D-91E4-B7A25D125510}" dt="2025-05-30T16:23:25.036" v="425"/>
        <pc:sldMkLst>
          <pc:docMk/>
          <pc:sldMk cId="243542978" sldId="303"/>
        </pc:sldMkLst>
        <pc:spChg chg="mod">
          <ac:chgData name="Colvin Durante" userId="S::colvin.durante@omb.vi.gov::b2f45060-7a5e-4022-bea3-fa9ec440126d" providerId="AD" clId="Web-{A35C6834-75DA-377D-91E4-B7A25D125510}" dt="2025-05-30T16:20:14" v="295" actId="14100"/>
          <ac:spMkLst>
            <pc:docMk/>
            <pc:sldMk cId="243542978" sldId="303"/>
            <ac:spMk id="2" creationId="{48AF632C-26C9-C3D2-FD91-578A0CB6EAA2}"/>
          </ac:spMkLst>
        </pc:spChg>
        <pc:graphicFrameChg chg="mod modGraphic">
          <ac:chgData name="Colvin Durante" userId="S::colvin.durante@omb.vi.gov::b2f45060-7a5e-4022-bea3-fa9ec440126d" providerId="AD" clId="Web-{A35C6834-75DA-377D-91E4-B7A25D125510}" dt="2025-05-30T16:23:25.036" v="425"/>
          <ac:graphicFrameMkLst>
            <pc:docMk/>
            <pc:sldMk cId="243542978" sldId="303"/>
            <ac:graphicFrameMk id="7" creationId="{E51377A5-7DEA-BCFB-59B0-1606C00622D8}"/>
          </ac:graphicFrameMkLst>
        </pc:graphicFrameChg>
      </pc:sldChg>
      <pc:sldChg chg="modSp">
        <pc:chgData name="Colvin Durante" userId="S::colvin.durante@omb.vi.gov::b2f45060-7a5e-4022-bea3-fa9ec440126d" providerId="AD" clId="Web-{A35C6834-75DA-377D-91E4-B7A25D125510}" dt="2025-05-30T16:23:04.864" v="371"/>
        <pc:sldMkLst>
          <pc:docMk/>
          <pc:sldMk cId="2260893394" sldId="311"/>
        </pc:sldMkLst>
        <pc:graphicFrameChg chg="mod modGraphic">
          <ac:chgData name="Colvin Durante" userId="S::colvin.durante@omb.vi.gov::b2f45060-7a5e-4022-bea3-fa9ec440126d" providerId="AD" clId="Web-{A35C6834-75DA-377D-91E4-B7A25D125510}" dt="2025-05-30T16:23:04.864" v="371"/>
          <ac:graphicFrameMkLst>
            <pc:docMk/>
            <pc:sldMk cId="2260893394" sldId="311"/>
            <ac:graphicFrameMk id="7" creationId="{7AADF0B9-168C-A55A-B870-8709EC8C563D}"/>
          </ac:graphicFrameMkLst>
        </pc:graphicFrameChg>
      </pc:sldChg>
    </pc:docChg>
  </pc:docChgLst>
  <pc:docChgLst>
    <pc:chgData name="Cherise Hodge" userId="S::cherise.hodge@omb.vi.gov::edba930a-861c-46a2-9618-8e1d40ad9214" providerId="AD" clId="Web-{A21E7B2A-4756-73C2-7A19-B07B3F60BF50}"/>
    <pc:docChg chg="modSld">
      <pc:chgData name="Cherise Hodge" userId="S::cherise.hodge@omb.vi.gov::edba930a-861c-46a2-9618-8e1d40ad9214" providerId="AD" clId="Web-{A21E7B2A-4756-73C2-7A19-B07B3F60BF50}" dt="2025-05-29T15:47:28.732" v="28" actId="20577"/>
      <pc:docMkLst>
        <pc:docMk/>
      </pc:docMkLst>
      <pc:sldChg chg="modSp">
        <pc:chgData name="Cherise Hodge" userId="S::cherise.hodge@omb.vi.gov::edba930a-861c-46a2-9618-8e1d40ad9214" providerId="AD" clId="Web-{A21E7B2A-4756-73C2-7A19-B07B3F60BF50}" dt="2025-05-29T15:47:28.732" v="28" actId="20577"/>
        <pc:sldMkLst>
          <pc:docMk/>
          <pc:sldMk cId="548237327" sldId="308"/>
        </pc:sldMkLst>
        <pc:spChg chg="mod">
          <ac:chgData name="Cherise Hodge" userId="S::cherise.hodge@omb.vi.gov::edba930a-861c-46a2-9618-8e1d40ad9214" providerId="AD" clId="Web-{A21E7B2A-4756-73C2-7A19-B07B3F60BF50}" dt="2025-05-29T15:47:28.732" v="28" actId="20577"/>
          <ac:spMkLst>
            <pc:docMk/>
            <pc:sldMk cId="548237327" sldId="308"/>
            <ac:spMk id="2" creationId="{C346F5BB-B392-E4C9-3F71-4933A7CBA10C}"/>
          </ac:spMkLst>
        </pc:spChg>
      </pc:sldChg>
    </pc:docChg>
  </pc:docChgLst>
  <pc:docChgLst>
    <pc:chgData name="Cherise Hodge" userId="S::cherise.hodge@omb.vi.gov::edba930a-861c-46a2-9618-8e1d40ad9214" providerId="AD" clId="Web-{35E697BC-6C22-23B1-78F2-9D1A85ACBE29}"/>
    <pc:docChg chg="modSld sldOrd">
      <pc:chgData name="Cherise Hodge" userId="S::cherise.hodge@omb.vi.gov::edba930a-861c-46a2-9618-8e1d40ad9214" providerId="AD" clId="Web-{35E697BC-6C22-23B1-78F2-9D1A85ACBE29}" dt="2025-05-27T18:06:04.744" v="13"/>
      <pc:docMkLst>
        <pc:docMk/>
      </pc:docMkLst>
      <pc:sldChg chg="delSp">
        <pc:chgData name="Cherise Hodge" userId="S::cherise.hodge@omb.vi.gov::edba930a-861c-46a2-9618-8e1d40ad9214" providerId="AD" clId="Web-{35E697BC-6C22-23B1-78F2-9D1A85ACBE29}" dt="2025-05-27T18:06:04.744" v="13"/>
        <pc:sldMkLst>
          <pc:docMk/>
          <pc:sldMk cId="427082820" sldId="260"/>
        </pc:sldMkLst>
      </pc:sldChg>
      <pc:sldChg chg="addSp delSp modSp ord">
        <pc:chgData name="Cherise Hodge" userId="S::cherise.hodge@omb.vi.gov::edba930a-861c-46a2-9618-8e1d40ad9214" providerId="AD" clId="Web-{35E697BC-6C22-23B1-78F2-9D1A85ACBE29}" dt="2025-05-27T17:59:54.293" v="12" actId="1076"/>
        <pc:sldMkLst>
          <pc:docMk/>
          <pc:sldMk cId="4261860598" sldId="261"/>
        </pc:sldMkLst>
      </pc:sldChg>
      <pc:sldChg chg="modSp">
        <pc:chgData name="Cherise Hodge" userId="S::cherise.hodge@omb.vi.gov::edba930a-861c-46a2-9618-8e1d40ad9214" providerId="AD" clId="Web-{35E697BC-6C22-23B1-78F2-9D1A85ACBE29}" dt="2025-05-27T17:52:13.324" v="0" actId="14100"/>
        <pc:sldMkLst>
          <pc:docMk/>
          <pc:sldMk cId="2543653800" sldId="309"/>
        </pc:sldMkLst>
      </pc:sldChg>
    </pc:docChg>
  </pc:docChgLst>
  <pc:docChgLst>
    <pc:chgData name="Phillip A. Best" userId="S::phillip.best@omb.vi.gov::236d2d23-43e5-44d0-b3ac-47b2eba5ab91" providerId="AD" clId="Web-{A0CE9D9D-9AF3-7CBB-C707-49210F45D709}"/>
    <pc:docChg chg="modSld">
      <pc:chgData name="Phillip A. Best" userId="S::phillip.best@omb.vi.gov::236d2d23-43e5-44d0-b3ac-47b2eba5ab91" providerId="AD" clId="Web-{A0CE9D9D-9AF3-7CBB-C707-49210F45D709}" dt="2025-05-26T19:48:13.023" v="16" actId="1076"/>
      <pc:docMkLst>
        <pc:docMk/>
      </pc:docMkLst>
      <pc:sldChg chg="addSp delSp modSp">
        <pc:chgData name="Phillip A. Best" userId="S::phillip.best@omb.vi.gov::236d2d23-43e5-44d0-b3ac-47b2eba5ab91" providerId="AD" clId="Web-{A0CE9D9D-9AF3-7CBB-C707-49210F45D709}" dt="2025-05-26T19:48:13.023" v="16" actId="1076"/>
        <pc:sldMkLst>
          <pc:docMk/>
          <pc:sldMk cId="752199723" sldId="283"/>
        </pc:sldMkLst>
        <pc:spChg chg="mod">
          <ac:chgData name="Phillip A. Best" userId="S::phillip.best@omb.vi.gov::236d2d23-43e5-44d0-b3ac-47b2eba5ab91" providerId="AD" clId="Web-{A0CE9D9D-9AF3-7CBB-C707-49210F45D709}" dt="2025-05-26T19:43:00" v="5" actId="20577"/>
          <ac:spMkLst>
            <pc:docMk/>
            <pc:sldMk cId="752199723" sldId="283"/>
            <ac:spMk id="9" creationId="{BF1940EA-920C-022C-EFB1-D27493394465}"/>
          </ac:spMkLst>
        </pc:spChg>
      </pc:sldChg>
      <pc:sldChg chg="modSp">
        <pc:chgData name="Phillip A. Best" userId="S::phillip.best@omb.vi.gov::236d2d23-43e5-44d0-b3ac-47b2eba5ab91" providerId="AD" clId="Web-{A0CE9D9D-9AF3-7CBB-C707-49210F45D709}" dt="2025-05-26T19:38:21.634" v="1"/>
        <pc:sldMkLst>
          <pc:docMk/>
          <pc:sldMk cId="4200533764" sldId="296"/>
        </pc:sldMkLst>
        <pc:graphicFrameChg chg="mod modGraphic">
          <ac:chgData name="Phillip A. Best" userId="S::phillip.best@omb.vi.gov::236d2d23-43e5-44d0-b3ac-47b2eba5ab91" providerId="AD" clId="Web-{A0CE9D9D-9AF3-7CBB-C707-49210F45D709}" dt="2025-05-26T19:38:21.634" v="1"/>
          <ac:graphicFrameMkLst>
            <pc:docMk/>
            <pc:sldMk cId="4200533764" sldId="296"/>
            <ac:graphicFrameMk id="8" creationId="{7C2CC5EA-F36F-9049-3B65-75A8D73D201E}"/>
          </ac:graphicFrameMkLst>
        </pc:graphicFrameChg>
      </pc:sldChg>
    </pc:docChg>
  </pc:docChgLst>
  <pc:docChgLst>
    <pc:chgData name="Phillip A. Best" userId="S::phillip.best@omb.vi.gov::236d2d23-43e5-44d0-b3ac-47b2eba5ab91" providerId="AD" clId="Web-{4DE7B73C-0631-43C2-27AF-C5B5E7854C00}"/>
    <pc:docChg chg="modSld">
      <pc:chgData name="Phillip A. Best" userId="S::phillip.best@omb.vi.gov::236d2d23-43e5-44d0-b3ac-47b2eba5ab91" providerId="AD" clId="Web-{4DE7B73C-0631-43C2-27AF-C5B5E7854C00}" dt="2025-05-26T20:04:25.658" v="60" actId="1076"/>
      <pc:docMkLst>
        <pc:docMk/>
      </pc:docMkLst>
      <pc:sldChg chg="modSp">
        <pc:chgData name="Phillip A. Best" userId="S::phillip.best@omb.vi.gov::236d2d23-43e5-44d0-b3ac-47b2eba5ab91" providerId="AD" clId="Web-{4DE7B73C-0631-43C2-27AF-C5B5E7854C00}" dt="2025-05-26T20:04:25.658" v="60" actId="1076"/>
        <pc:sldMkLst>
          <pc:docMk/>
          <pc:sldMk cId="752199723" sldId="283"/>
        </pc:sldMkLst>
        <pc:spChg chg="mod">
          <ac:chgData name="Phillip A. Best" userId="S::phillip.best@omb.vi.gov::236d2d23-43e5-44d0-b3ac-47b2eba5ab91" providerId="AD" clId="Web-{4DE7B73C-0631-43C2-27AF-C5B5E7854C00}" dt="2025-05-26T20:04:25.658" v="60" actId="1076"/>
          <ac:spMkLst>
            <pc:docMk/>
            <pc:sldMk cId="752199723" sldId="283"/>
            <ac:spMk id="9" creationId="{BF1940EA-920C-022C-EFB1-D27493394465}"/>
          </ac:spMkLst>
        </pc:spChg>
      </pc:sldChg>
      <pc:sldChg chg="modSp">
        <pc:chgData name="Phillip A. Best" userId="S::phillip.best@omb.vi.gov::236d2d23-43e5-44d0-b3ac-47b2eba5ab91" providerId="AD" clId="Web-{4DE7B73C-0631-43C2-27AF-C5B5E7854C00}" dt="2025-05-26T19:32:34.742" v="25"/>
        <pc:sldMkLst>
          <pc:docMk/>
          <pc:sldMk cId="4252125711" sldId="291"/>
        </pc:sldMkLst>
        <pc:graphicFrameChg chg="mod modGraphic">
          <ac:chgData name="Phillip A. Best" userId="S::phillip.best@omb.vi.gov::236d2d23-43e5-44d0-b3ac-47b2eba5ab91" providerId="AD" clId="Web-{4DE7B73C-0631-43C2-27AF-C5B5E7854C00}" dt="2025-05-26T19:32:34.742" v="25"/>
          <ac:graphicFrameMkLst>
            <pc:docMk/>
            <pc:sldMk cId="4252125711" sldId="291"/>
            <ac:graphicFrameMk id="8" creationId="{4CA90025-4345-7BF0-15EE-413A34A8AD6B}"/>
          </ac:graphicFrameMkLst>
        </pc:graphicFrameChg>
      </pc:sldChg>
      <pc:sldChg chg="modSp">
        <pc:chgData name="Phillip A. Best" userId="S::phillip.best@omb.vi.gov::236d2d23-43e5-44d0-b3ac-47b2eba5ab91" providerId="AD" clId="Web-{4DE7B73C-0631-43C2-27AF-C5B5E7854C00}" dt="2025-05-26T19:33:03.509" v="35"/>
        <pc:sldMkLst>
          <pc:docMk/>
          <pc:sldMk cId="1889343296" sldId="294"/>
        </pc:sldMkLst>
        <pc:graphicFrameChg chg="mod modGraphic">
          <ac:chgData name="Phillip A. Best" userId="S::phillip.best@omb.vi.gov::236d2d23-43e5-44d0-b3ac-47b2eba5ab91" providerId="AD" clId="Web-{4DE7B73C-0631-43C2-27AF-C5B5E7854C00}" dt="2025-05-26T19:33:03.509" v="35"/>
          <ac:graphicFrameMkLst>
            <pc:docMk/>
            <pc:sldMk cId="1889343296" sldId="294"/>
            <ac:graphicFrameMk id="8" creationId="{38EBD781-C922-83DE-2344-04A1DEAD6BD9}"/>
          </ac:graphicFrameMkLst>
        </pc:graphicFrameChg>
      </pc:sldChg>
      <pc:sldChg chg="modSp">
        <pc:chgData name="Phillip A. Best" userId="S::phillip.best@omb.vi.gov::236d2d23-43e5-44d0-b3ac-47b2eba5ab91" providerId="AD" clId="Web-{4DE7B73C-0631-43C2-27AF-C5B5E7854C00}" dt="2025-05-26T19:33:30.525" v="49"/>
        <pc:sldMkLst>
          <pc:docMk/>
          <pc:sldMk cId="3547699978" sldId="295"/>
        </pc:sldMkLst>
        <pc:graphicFrameChg chg="mod modGraphic">
          <ac:chgData name="Phillip A. Best" userId="S::phillip.best@omb.vi.gov::236d2d23-43e5-44d0-b3ac-47b2eba5ab91" providerId="AD" clId="Web-{4DE7B73C-0631-43C2-27AF-C5B5E7854C00}" dt="2025-05-26T19:33:30.525" v="49"/>
          <ac:graphicFrameMkLst>
            <pc:docMk/>
            <pc:sldMk cId="3547699978" sldId="295"/>
            <ac:graphicFrameMk id="8" creationId="{02834D20-745C-4CFB-857F-7B211EC5D342}"/>
          </ac:graphicFrameMkLst>
        </pc:graphicFrameChg>
      </pc:sldChg>
      <pc:sldChg chg="modSp">
        <pc:chgData name="Phillip A. Best" userId="S::phillip.best@omb.vi.gov::236d2d23-43e5-44d0-b3ac-47b2eba5ab91" providerId="AD" clId="Web-{4DE7B73C-0631-43C2-27AF-C5B5E7854C00}" dt="2025-05-26T19:33:49.619" v="57"/>
        <pc:sldMkLst>
          <pc:docMk/>
          <pc:sldMk cId="4200533764" sldId="296"/>
        </pc:sldMkLst>
        <pc:graphicFrameChg chg="mod modGraphic">
          <ac:chgData name="Phillip A. Best" userId="S::phillip.best@omb.vi.gov::236d2d23-43e5-44d0-b3ac-47b2eba5ab91" providerId="AD" clId="Web-{4DE7B73C-0631-43C2-27AF-C5B5E7854C00}" dt="2025-05-26T19:33:49.619" v="57"/>
          <ac:graphicFrameMkLst>
            <pc:docMk/>
            <pc:sldMk cId="4200533764" sldId="296"/>
            <ac:graphicFrameMk id="8" creationId="{7C2CC5EA-F36F-9049-3B65-75A8D73D201E}"/>
          </ac:graphicFrameMkLst>
        </pc:graphicFrameChg>
      </pc:sldChg>
    </pc:docChg>
  </pc:docChgLst>
  <pc:docChgLst>
    <pc:chgData name="Colvin Durante" userId="S::colvin.durante@omb.vi.gov::b2f45060-7a5e-4022-bea3-fa9ec440126d" providerId="AD" clId="Web-{59D1D686-314B-6CB8-4DBF-39005E69CBAC}"/>
    <pc:docChg chg="addSld modSld">
      <pc:chgData name="Colvin Durante" userId="S::colvin.durante@omb.vi.gov::b2f45060-7a5e-4022-bea3-fa9ec440126d" providerId="AD" clId="Web-{59D1D686-314B-6CB8-4DBF-39005E69CBAC}" dt="2025-05-27T12:54:29.573" v="1485"/>
      <pc:docMkLst>
        <pc:docMk/>
      </pc:docMkLst>
      <pc:sldChg chg="modSp">
        <pc:chgData name="Colvin Durante" userId="S::colvin.durante@omb.vi.gov::b2f45060-7a5e-4022-bea3-fa9ec440126d" providerId="AD" clId="Web-{59D1D686-314B-6CB8-4DBF-39005E69CBAC}" dt="2025-05-27T12:36:10.466" v="498"/>
        <pc:sldMkLst>
          <pc:docMk/>
          <pc:sldMk cId="1148102787" sldId="273"/>
        </pc:sldMkLst>
      </pc:sldChg>
      <pc:sldChg chg="addSp delSp modSp">
        <pc:chgData name="Colvin Durante" userId="S::colvin.durante@omb.vi.gov::b2f45060-7a5e-4022-bea3-fa9ec440126d" providerId="AD" clId="Web-{59D1D686-314B-6CB8-4DBF-39005E69CBAC}" dt="2025-05-27T12:40:23.758" v="511"/>
        <pc:sldMkLst>
          <pc:docMk/>
          <pc:sldMk cId="3915874461" sldId="274"/>
        </pc:sldMkLst>
      </pc:sldChg>
      <pc:sldChg chg="modSp">
        <pc:chgData name="Colvin Durante" userId="S::colvin.durante@omb.vi.gov::b2f45060-7a5e-4022-bea3-fa9ec440126d" providerId="AD" clId="Web-{59D1D686-314B-6CB8-4DBF-39005E69CBAC}" dt="2025-05-27T12:15:51.324" v="41"/>
        <pc:sldMkLst>
          <pc:docMk/>
          <pc:sldMk cId="3496042943" sldId="278"/>
        </pc:sldMkLst>
      </pc:sldChg>
      <pc:sldChg chg="addSp delSp modSp add replId">
        <pc:chgData name="Colvin Durante" userId="S::colvin.durante@omb.vi.gov::b2f45060-7a5e-4022-bea3-fa9ec440126d" providerId="AD" clId="Web-{59D1D686-314B-6CB8-4DBF-39005E69CBAC}" dt="2025-05-27T12:54:29.573" v="1485"/>
        <pc:sldMkLst>
          <pc:docMk/>
          <pc:sldMk cId="243542978" sldId="303"/>
        </pc:sldMkLst>
      </pc:sldChg>
    </pc:docChg>
  </pc:docChgLst>
  <pc:docChgLst>
    <pc:chgData name="Colvin Durante" userId="S::colvin.durante@omb.vi.gov::b2f45060-7a5e-4022-bea3-fa9ec440126d" providerId="AD" clId="Web-{771DC7C4-A952-540A-890B-3572A3FB821E}"/>
    <pc:docChg chg="modSld">
      <pc:chgData name="Colvin Durante" userId="S::colvin.durante@omb.vi.gov::b2f45060-7a5e-4022-bea3-fa9ec440126d" providerId="AD" clId="Web-{771DC7C4-A952-540A-890B-3572A3FB821E}" dt="2025-05-28T14:28:56.873" v="334"/>
      <pc:docMkLst>
        <pc:docMk/>
      </pc:docMkLst>
      <pc:sldChg chg="addSp delSp modSp">
        <pc:chgData name="Colvin Durante" userId="S::colvin.durante@omb.vi.gov::b2f45060-7a5e-4022-bea3-fa9ec440126d" providerId="AD" clId="Web-{771DC7C4-A952-540A-890B-3572A3FB821E}" dt="2025-05-28T14:28:56.873" v="334"/>
        <pc:sldMkLst>
          <pc:docMk/>
          <pc:sldMk cId="1148102787" sldId="273"/>
        </pc:sldMkLst>
        <pc:spChg chg="mod">
          <ac:chgData name="Colvin Durante" userId="S::colvin.durante@omb.vi.gov::b2f45060-7a5e-4022-bea3-fa9ec440126d" providerId="AD" clId="Web-{771DC7C4-A952-540A-890B-3572A3FB821E}" dt="2025-05-28T14:25:51.460" v="234"/>
          <ac:spMkLst>
            <pc:docMk/>
            <pc:sldMk cId="1148102787" sldId="273"/>
            <ac:spMk id="2" creationId="{D67B2614-AE88-542B-5515-81DDAEC28CC4}"/>
          </ac:spMkLst>
        </pc:spChg>
        <pc:spChg chg="mod">
          <ac:chgData name="Colvin Durante" userId="S::colvin.durante@omb.vi.gov::b2f45060-7a5e-4022-bea3-fa9ec440126d" providerId="AD" clId="Web-{771DC7C4-A952-540A-890B-3572A3FB821E}" dt="2025-05-28T14:25:51.460" v="234"/>
          <ac:spMkLst>
            <pc:docMk/>
            <pc:sldMk cId="1148102787" sldId="273"/>
            <ac:spMk id="4" creationId="{8D1A9304-0D53-E906-13F1-569C190918EF}"/>
          </ac:spMkLst>
        </pc:spChg>
        <pc:spChg chg="add">
          <ac:chgData name="Colvin Durante" userId="S::colvin.durante@omb.vi.gov::b2f45060-7a5e-4022-bea3-fa9ec440126d" providerId="AD" clId="Web-{771DC7C4-A952-540A-890B-3572A3FB821E}" dt="2025-05-28T14:25:51.460" v="234"/>
          <ac:spMkLst>
            <pc:docMk/>
            <pc:sldMk cId="1148102787" sldId="273"/>
            <ac:spMk id="38" creationId="{1D7B6921-54E8-F84A-782D-30C82C1B8AB9}"/>
          </ac:spMkLst>
        </pc:spChg>
        <pc:spChg chg="add">
          <ac:chgData name="Colvin Durante" userId="S::colvin.durante@omb.vi.gov::b2f45060-7a5e-4022-bea3-fa9ec440126d" providerId="AD" clId="Web-{771DC7C4-A952-540A-890B-3572A3FB821E}" dt="2025-05-28T14:25:51.460" v="234"/>
          <ac:spMkLst>
            <pc:docMk/>
            <pc:sldMk cId="1148102787" sldId="273"/>
            <ac:spMk id="41" creationId="{038B8727-D318-4B70-B353-C390602FF311}"/>
          </ac:spMkLst>
        </pc:spChg>
        <pc:spChg chg="add">
          <ac:chgData name="Colvin Durante" userId="S::colvin.durante@omb.vi.gov::b2f45060-7a5e-4022-bea3-fa9ec440126d" providerId="AD" clId="Web-{771DC7C4-A952-540A-890B-3572A3FB821E}" dt="2025-05-28T14:25:51.460" v="234"/>
          <ac:spMkLst>
            <pc:docMk/>
            <pc:sldMk cId="1148102787" sldId="273"/>
            <ac:spMk id="43" creationId="{1B0C8367-28B6-4EF1-B182-01BEC98727DB}"/>
          </ac:spMkLst>
        </pc:spChg>
        <pc:spChg chg="add">
          <ac:chgData name="Colvin Durante" userId="S::colvin.durante@omb.vi.gov::b2f45060-7a5e-4022-bea3-fa9ec440126d" providerId="AD" clId="Web-{771DC7C4-A952-540A-890B-3572A3FB821E}" dt="2025-05-28T14:25:51.460" v="234"/>
          <ac:spMkLst>
            <pc:docMk/>
            <pc:sldMk cId="1148102787" sldId="273"/>
            <ac:spMk id="45" creationId="{649E3F4C-17F5-49E4-B05F-80C6B348AF28}"/>
          </ac:spMkLst>
        </pc:spChg>
        <pc:graphicFrameChg chg="mod modGraphic">
          <ac:chgData name="Colvin Durante" userId="S::colvin.durante@omb.vi.gov::b2f45060-7a5e-4022-bea3-fa9ec440126d" providerId="AD" clId="Web-{771DC7C4-A952-540A-890B-3572A3FB821E}" dt="2025-05-28T14:28:56.873" v="334"/>
          <ac:graphicFrameMkLst>
            <pc:docMk/>
            <pc:sldMk cId="1148102787" sldId="273"/>
            <ac:graphicFrameMk id="36" creationId="{3FD5BCE8-29B5-545A-9786-AE903978925E}"/>
          </ac:graphicFrameMkLst>
        </pc:graphicFrameChg>
      </pc:sldChg>
      <pc:sldChg chg="modSp">
        <pc:chgData name="Colvin Durante" userId="S::colvin.durante@omb.vi.gov::b2f45060-7a5e-4022-bea3-fa9ec440126d" providerId="AD" clId="Web-{771DC7C4-A952-540A-890B-3572A3FB821E}" dt="2025-05-28T13:59:01.764" v="81" actId="20577"/>
        <pc:sldMkLst>
          <pc:docMk/>
          <pc:sldMk cId="2698748944" sldId="280"/>
        </pc:sldMkLst>
      </pc:sldChg>
      <pc:sldChg chg="modSp">
        <pc:chgData name="Colvin Durante" userId="S::colvin.durante@omb.vi.gov::b2f45060-7a5e-4022-bea3-fa9ec440126d" providerId="AD" clId="Web-{771DC7C4-A952-540A-890B-3572A3FB821E}" dt="2025-05-28T14:09:18.254" v="158"/>
        <pc:sldMkLst>
          <pc:docMk/>
          <pc:sldMk cId="243542978" sldId="303"/>
        </pc:sldMkLst>
        <pc:graphicFrameChg chg="mod modGraphic">
          <ac:chgData name="Colvin Durante" userId="S::colvin.durante@omb.vi.gov::b2f45060-7a5e-4022-bea3-fa9ec440126d" providerId="AD" clId="Web-{771DC7C4-A952-540A-890B-3572A3FB821E}" dt="2025-05-28T14:09:18.254" v="158"/>
          <ac:graphicFrameMkLst>
            <pc:docMk/>
            <pc:sldMk cId="243542978" sldId="303"/>
            <ac:graphicFrameMk id="7" creationId="{E51377A5-7DEA-BCFB-59B0-1606C00622D8}"/>
          </ac:graphicFrameMkLst>
        </pc:graphicFrameChg>
      </pc:sldChg>
      <pc:sldChg chg="modSp">
        <pc:chgData name="Colvin Durante" userId="S::colvin.durante@omb.vi.gov::b2f45060-7a5e-4022-bea3-fa9ec440126d" providerId="AD" clId="Web-{771DC7C4-A952-540A-890B-3572A3FB821E}" dt="2025-05-28T14:09:25.035" v="167"/>
        <pc:sldMkLst>
          <pc:docMk/>
          <pc:sldMk cId="2260893394" sldId="311"/>
        </pc:sldMkLst>
        <pc:graphicFrameChg chg="mod modGraphic">
          <ac:chgData name="Colvin Durante" userId="S::colvin.durante@omb.vi.gov::b2f45060-7a5e-4022-bea3-fa9ec440126d" providerId="AD" clId="Web-{771DC7C4-A952-540A-890B-3572A3FB821E}" dt="2025-05-28T14:09:25.035" v="167"/>
          <ac:graphicFrameMkLst>
            <pc:docMk/>
            <pc:sldMk cId="2260893394" sldId="311"/>
            <ac:graphicFrameMk id="7" creationId="{7AADF0B9-168C-A55A-B870-8709EC8C563D}"/>
          </ac:graphicFrameMkLst>
        </pc:graphicFrameChg>
      </pc:sldChg>
    </pc:docChg>
  </pc:docChgLst>
  <pc:docChgLst>
    <pc:chgData name="Colvin Durante" userId="S::colvin.durante@omb.vi.gov::b2f45060-7a5e-4022-bea3-fa9ec440126d" providerId="AD" clId="Web-{6A557B00-81F8-8138-045B-D42DBFF7F967}"/>
    <pc:docChg chg="addSld delSld modSld">
      <pc:chgData name="Colvin Durante" userId="S::colvin.durante@omb.vi.gov::b2f45060-7a5e-4022-bea3-fa9ec440126d" providerId="AD" clId="Web-{6A557B00-81F8-8138-045B-D42DBFF7F967}" dt="2025-05-28T13:43:39.590" v="1058" actId="14100"/>
      <pc:docMkLst>
        <pc:docMk/>
      </pc:docMkLst>
      <pc:sldChg chg="addSp delSp modSp">
        <pc:chgData name="Colvin Durante" userId="S::colvin.durante@omb.vi.gov::b2f45060-7a5e-4022-bea3-fa9ec440126d" providerId="AD" clId="Web-{6A557B00-81F8-8138-045B-D42DBFF7F967}" dt="2025-05-28T13:32:22.275" v="1031" actId="20577"/>
        <pc:sldMkLst>
          <pc:docMk/>
          <pc:sldMk cId="1148102787" sldId="273"/>
        </pc:sldMkLst>
        <pc:spChg chg="mod">
          <ac:chgData name="Colvin Durante" userId="S::colvin.durante@omb.vi.gov::b2f45060-7a5e-4022-bea3-fa9ec440126d" providerId="AD" clId="Web-{6A557B00-81F8-8138-045B-D42DBFF7F967}" dt="2025-05-28T13:32:22.275" v="1031" actId="20577"/>
          <ac:spMkLst>
            <pc:docMk/>
            <pc:sldMk cId="1148102787" sldId="273"/>
            <ac:spMk id="2" creationId="{D67B2614-AE88-542B-5515-81DDAEC28CC4}"/>
          </ac:spMkLst>
        </pc:spChg>
        <pc:spChg chg="mod">
          <ac:chgData name="Colvin Durante" userId="S::colvin.durante@omb.vi.gov::b2f45060-7a5e-4022-bea3-fa9ec440126d" providerId="AD" clId="Web-{6A557B00-81F8-8138-045B-D42DBFF7F967}" dt="2025-05-28T13:01:55.590" v="8"/>
          <ac:spMkLst>
            <pc:docMk/>
            <pc:sldMk cId="1148102787" sldId="273"/>
            <ac:spMk id="4" creationId="{8D1A9304-0D53-E906-13F1-569C190918EF}"/>
          </ac:spMkLst>
        </pc:spChg>
      </pc:sldChg>
      <pc:sldChg chg="addSp delSp modSp del">
        <pc:chgData name="Colvin Durante" userId="S::colvin.durante@omb.vi.gov::b2f45060-7a5e-4022-bea3-fa9ec440126d" providerId="AD" clId="Web-{6A557B00-81F8-8138-045B-D42DBFF7F967}" dt="2025-05-28T13:10:24.209" v="112"/>
        <pc:sldMkLst>
          <pc:docMk/>
          <pc:sldMk cId="3496042943" sldId="278"/>
        </pc:sldMkLst>
      </pc:sldChg>
      <pc:sldChg chg="modSp">
        <pc:chgData name="Colvin Durante" userId="S::colvin.durante@omb.vi.gov::b2f45060-7a5e-4022-bea3-fa9ec440126d" providerId="AD" clId="Web-{6A557B00-81F8-8138-045B-D42DBFF7F967}" dt="2025-05-28T13:42:22.274" v="1053" actId="20577"/>
        <pc:sldMkLst>
          <pc:docMk/>
          <pc:sldMk cId="405716048" sldId="279"/>
        </pc:sldMkLst>
        <pc:spChg chg="mod">
          <ac:chgData name="Colvin Durante" userId="S::colvin.durante@omb.vi.gov::b2f45060-7a5e-4022-bea3-fa9ec440126d" providerId="AD" clId="Web-{6A557B00-81F8-8138-045B-D42DBFF7F967}" dt="2025-05-28T13:42:22.274" v="1053" actId="20577"/>
          <ac:spMkLst>
            <pc:docMk/>
            <pc:sldMk cId="405716048" sldId="279"/>
            <ac:spMk id="3" creationId="{2DFF7622-51CD-BD15-666B-83A951D8E5AA}"/>
          </ac:spMkLst>
        </pc:spChg>
      </pc:sldChg>
      <pc:sldChg chg="addSp delSp modSp">
        <pc:chgData name="Colvin Durante" userId="S::colvin.durante@omb.vi.gov::b2f45060-7a5e-4022-bea3-fa9ec440126d" providerId="AD" clId="Web-{6A557B00-81F8-8138-045B-D42DBFF7F967}" dt="2025-05-28T13:43:39.590" v="1058" actId="14100"/>
        <pc:sldMkLst>
          <pc:docMk/>
          <pc:sldMk cId="2667827604" sldId="281"/>
        </pc:sldMkLst>
        <pc:spChg chg="mod">
          <ac:chgData name="Colvin Durante" userId="S::colvin.durante@omb.vi.gov::b2f45060-7a5e-4022-bea3-fa9ec440126d" providerId="AD" clId="Web-{6A557B00-81F8-8138-045B-D42DBFF7F967}" dt="2025-05-28T13:33:12.574" v="1046" actId="14100"/>
          <ac:spMkLst>
            <pc:docMk/>
            <pc:sldMk cId="2667827604" sldId="281"/>
            <ac:spMk id="2" creationId="{B21B8A43-D666-91C1-E66F-29B5317E09F3}"/>
          </ac:spMkLst>
        </pc:spChg>
      </pc:sldChg>
      <pc:sldChg chg="addSp delSp modSp">
        <pc:chgData name="Colvin Durante" userId="S::colvin.durante@omb.vi.gov::b2f45060-7a5e-4022-bea3-fa9ec440126d" providerId="AD" clId="Web-{6A557B00-81F8-8138-045B-D42DBFF7F967}" dt="2025-05-28T13:32:34.479" v="1033" actId="20577"/>
        <pc:sldMkLst>
          <pc:docMk/>
          <pc:sldMk cId="243542978" sldId="303"/>
        </pc:sldMkLst>
        <pc:spChg chg="mod">
          <ac:chgData name="Colvin Durante" userId="S::colvin.durante@omb.vi.gov::b2f45060-7a5e-4022-bea3-fa9ec440126d" providerId="AD" clId="Web-{6A557B00-81F8-8138-045B-D42DBFF7F967}" dt="2025-05-28T13:32:34.479" v="1033" actId="20577"/>
          <ac:spMkLst>
            <pc:docMk/>
            <pc:sldMk cId="243542978" sldId="303"/>
            <ac:spMk id="2" creationId="{48AF632C-26C9-C3D2-FD91-578A0CB6EAA2}"/>
          </ac:spMkLst>
        </pc:spChg>
        <pc:spChg chg="add">
          <ac:chgData name="Colvin Durante" userId="S::colvin.durante@omb.vi.gov::b2f45060-7a5e-4022-bea3-fa9ec440126d" providerId="AD" clId="Web-{6A557B00-81F8-8138-045B-D42DBFF7F967}" dt="2025-05-28T13:06:56.964" v="94"/>
          <ac:spMkLst>
            <pc:docMk/>
            <pc:sldMk cId="243542978" sldId="303"/>
            <ac:spMk id="12" creationId="{9F5E263C-FB7E-4A3E-AD04-5140CD3D1D97}"/>
          </ac:spMkLst>
        </pc:spChg>
        <pc:spChg chg="add">
          <ac:chgData name="Colvin Durante" userId="S::colvin.durante@omb.vi.gov::b2f45060-7a5e-4022-bea3-fa9ec440126d" providerId="AD" clId="Web-{6A557B00-81F8-8138-045B-D42DBFF7F967}" dt="2025-05-28T13:06:56.964" v="94"/>
          <ac:spMkLst>
            <pc:docMk/>
            <pc:sldMk cId="243542978" sldId="303"/>
            <ac:spMk id="14" creationId="{9E65ED8C-90F7-4EB0-ACCB-64AEF411E8B9}"/>
          </ac:spMkLst>
        </pc:spChg>
        <pc:spChg chg="add">
          <ac:chgData name="Colvin Durante" userId="S::colvin.durante@omb.vi.gov::b2f45060-7a5e-4022-bea3-fa9ec440126d" providerId="AD" clId="Web-{6A557B00-81F8-8138-045B-D42DBFF7F967}" dt="2025-05-28T13:06:56.964" v="94"/>
          <ac:spMkLst>
            <pc:docMk/>
            <pc:sldMk cId="243542978" sldId="303"/>
            <ac:spMk id="16" creationId="{6604E3BF-88F7-4D19-BEC9-8486966EA467}"/>
          </ac:spMkLst>
        </pc:spChg>
        <pc:graphicFrameChg chg="add mod ord modGraphic">
          <ac:chgData name="Colvin Durante" userId="S::colvin.durante@omb.vi.gov::b2f45060-7a5e-4022-bea3-fa9ec440126d" providerId="AD" clId="Web-{6A557B00-81F8-8138-045B-D42DBFF7F967}" dt="2025-05-28T13:29:06.343" v="941"/>
          <ac:graphicFrameMkLst>
            <pc:docMk/>
            <pc:sldMk cId="243542978" sldId="303"/>
            <ac:graphicFrameMk id="7" creationId="{E51377A5-7DEA-BCFB-59B0-1606C00622D8}"/>
          </ac:graphicFrameMkLst>
        </pc:graphicFrameChg>
      </pc:sldChg>
      <pc:sldChg chg="modSp add replId">
        <pc:chgData name="Colvin Durante" userId="S::colvin.durante@omb.vi.gov::b2f45060-7a5e-4022-bea3-fa9ec440126d" providerId="AD" clId="Web-{6A557B00-81F8-8138-045B-D42DBFF7F967}" dt="2025-05-28T13:32:49.089" v="1039" actId="20577"/>
        <pc:sldMkLst>
          <pc:docMk/>
          <pc:sldMk cId="2260893394" sldId="311"/>
        </pc:sldMkLst>
        <pc:spChg chg="mod">
          <ac:chgData name="Colvin Durante" userId="S::colvin.durante@omb.vi.gov::b2f45060-7a5e-4022-bea3-fa9ec440126d" providerId="AD" clId="Web-{6A557B00-81F8-8138-045B-D42DBFF7F967}" dt="2025-05-28T13:32:49.089" v="1039" actId="20577"/>
          <ac:spMkLst>
            <pc:docMk/>
            <pc:sldMk cId="2260893394" sldId="311"/>
            <ac:spMk id="2" creationId="{83B7ABB5-7E76-2E6B-75B0-30AE3D061DC2}"/>
          </ac:spMkLst>
        </pc:spChg>
        <pc:graphicFrameChg chg="mod modGraphic">
          <ac:chgData name="Colvin Durante" userId="S::colvin.durante@omb.vi.gov::b2f45060-7a5e-4022-bea3-fa9ec440126d" providerId="AD" clId="Web-{6A557B00-81F8-8138-045B-D42DBFF7F967}" dt="2025-05-28T13:31:13.022" v="1024"/>
          <ac:graphicFrameMkLst>
            <pc:docMk/>
            <pc:sldMk cId="2260893394" sldId="311"/>
            <ac:graphicFrameMk id="7" creationId="{7AADF0B9-168C-A55A-B870-8709EC8C563D}"/>
          </ac:graphicFrameMkLst>
        </pc:graphicFrameChg>
      </pc:sldChg>
    </pc:docChg>
  </pc:docChgLst>
  <pc:docChgLst>
    <pc:chgData name="Colvin Durante" userId="S::colvin.durante@omb.vi.gov::b2f45060-7a5e-4022-bea3-fa9ec440126d" providerId="AD" clId="Web-{019493AC-5447-4B9F-A1A7-EB8D6FB1A501}"/>
    <pc:docChg chg="modSld">
      <pc:chgData name="Colvin Durante" userId="S::colvin.durante@omb.vi.gov::b2f45060-7a5e-4022-bea3-fa9ec440126d" providerId="AD" clId="Web-{019493AC-5447-4B9F-A1A7-EB8D6FB1A501}" dt="2025-05-27T13:01:58.095" v="338"/>
      <pc:docMkLst>
        <pc:docMk/>
      </pc:docMkLst>
      <pc:sldChg chg="modSp">
        <pc:chgData name="Colvin Durante" userId="S::colvin.durante@omb.vi.gov::b2f45060-7a5e-4022-bea3-fa9ec440126d" providerId="AD" clId="Web-{019493AC-5447-4B9F-A1A7-EB8D6FB1A501}" dt="2025-05-27T13:01:58.095" v="338"/>
        <pc:sldMkLst>
          <pc:docMk/>
          <pc:sldMk cId="243542978" sldId="303"/>
        </pc:sldMkLst>
      </pc:sldChg>
    </pc:docChg>
  </pc:docChgLst>
  <pc:docChgLst>
    <pc:chgData name="Colvin Durante" userId="S::colvin.durante@omb.vi.gov::b2f45060-7a5e-4022-bea3-fa9ec440126d" providerId="AD" clId="Web-{F5A0EC40-43B9-CF83-FE93-183F82ADA7ED}"/>
    <pc:docChg chg="modSld">
      <pc:chgData name="Colvin Durante" userId="S::colvin.durante@omb.vi.gov::b2f45060-7a5e-4022-bea3-fa9ec440126d" providerId="AD" clId="Web-{F5A0EC40-43B9-CF83-FE93-183F82ADA7ED}" dt="2025-05-28T17:09:54.580" v="33" actId="14100"/>
      <pc:docMkLst>
        <pc:docMk/>
      </pc:docMkLst>
      <pc:sldChg chg="modSp">
        <pc:chgData name="Colvin Durante" userId="S::colvin.durante@omb.vi.gov::b2f45060-7a5e-4022-bea3-fa9ec440126d" providerId="AD" clId="Web-{F5A0EC40-43B9-CF83-FE93-183F82ADA7ED}" dt="2025-05-28T17:04:33.295" v="10"/>
        <pc:sldMkLst>
          <pc:docMk/>
          <pc:sldMk cId="1148102787" sldId="273"/>
        </pc:sldMkLst>
        <pc:graphicFrameChg chg="mod modGraphic">
          <ac:chgData name="Colvin Durante" userId="S::colvin.durante@omb.vi.gov::b2f45060-7a5e-4022-bea3-fa9ec440126d" providerId="AD" clId="Web-{F5A0EC40-43B9-CF83-FE93-183F82ADA7ED}" dt="2025-05-28T17:04:33.295" v="10"/>
          <ac:graphicFrameMkLst>
            <pc:docMk/>
            <pc:sldMk cId="1148102787" sldId="273"/>
            <ac:graphicFrameMk id="36" creationId="{3FD5BCE8-29B5-545A-9786-AE903978925E}"/>
          </ac:graphicFrameMkLst>
        </pc:graphicFrameChg>
      </pc:sldChg>
      <pc:sldChg chg="modSp">
        <pc:chgData name="Colvin Durante" userId="S::colvin.durante@omb.vi.gov::b2f45060-7a5e-4022-bea3-fa9ec440126d" providerId="AD" clId="Web-{F5A0EC40-43B9-CF83-FE93-183F82ADA7ED}" dt="2025-05-28T17:07:28.540" v="25" actId="20577"/>
        <pc:sldMkLst>
          <pc:docMk/>
          <pc:sldMk cId="405716048" sldId="279"/>
        </pc:sldMkLst>
        <pc:spChg chg="mod">
          <ac:chgData name="Colvin Durante" userId="S::colvin.durante@omb.vi.gov::b2f45060-7a5e-4022-bea3-fa9ec440126d" providerId="AD" clId="Web-{F5A0EC40-43B9-CF83-FE93-183F82ADA7ED}" dt="2025-05-28T17:07:28.540" v="25" actId="20577"/>
          <ac:spMkLst>
            <pc:docMk/>
            <pc:sldMk cId="405716048" sldId="279"/>
            <ac:spMk id="3" creationId="{2DFF7622-51CD-BD15-666B-83A951D8E5AA}"/>
          </ac:spMkLst>
        </pc:spChg>
      </pc:sldChg>
      <pc:sldChg chg="addSp delSp modSp">
        <pc:chgData name="Colvin Durante" userId="S::colvin.durante@omb.vi.gov::b2f45060-7a5e-4022-bea3-fa9ec440126d" providerId="AD" clId="Web-{F5A0EC40-43B9-CF83-FE93-183F82ADA7ED}" dt="2025-05-28T17:09:54.580" v="33" actId="14100"/>
        <pc:sldMkLst>
          <pc:docMk/>
          <pc:sldMk cId="2667827604" sldId="281"/>
        </pc:sldMkLst>
        <pc:picChg chg="add mod">
          <ac:chgData name="Colvin Durante" userId="S::colvin.durante@omb.vi.gov::b2f45060-7a5e-4022-bea3-fa9ec440126d" providerId="AD" clId="Web-{F5A0EC40-43B9-CF83-FE93-183F82ADA7ED}" dt="2025-05-28T17:09:54.580" v="33" actId="14100"/>
          <ac:picMkLst>
            <pc:docMk/>
            <pc:sldMk cId="2667827604" sldId="281"/>
            <ac:picMk id="5" creationId="{23FC572E-9B98-2526-85C6-5C2FCC397FE4}"/>
          </ac:picMkLst>
        </pc:picChg>
      </pc:sldChg>
      <pc:sldChg chg="modSp">
        <pc:chgData name="Colvin Durante" userId="S::colvin.durante@omb.vi.gov::b2f45060-7a5e-4022-bea3-fa9ec440126d" providerId="AD" clId="Web-{F5A0EC40-43B9-CF83-FE93-183F82ADA7ED}" dt="2025-05-28T17:05:52.597" v="22"/>
        <pc:sldMkLst>
          <pc:docMk/>
          <pc:sldMk cId="2260893394" sldId="311"/>
        </pc:sldMkLst>
        <pc:spChg chg="mod">
          <ac:chgData name="Colvin Durante" userId="S::colvin.durante@omb.vi.gov::b2f45060-7a5e-4022-bea3-fa9ec440126d" providerId="AD" clId="Web-{F5A0EC40-43B9-CF83-FE93-183F82ADA7ED}" dt="2025-05-28T17:00:36.999" v="0" actId="14100"/>
          <ac:spMkLst>
            <pc:docMk/>
            <pc:sldMk cId="2260893394" sldId="311"/>
            <ac:spMk id="2" creationId="{83B7ABB5-7E76-2E6B-75B0-30AE3D061DC2}"/>
          </ac:spMkLst>
        </pc:spChg>
        <pc:graphicFrameChg chg="mod modGraphic">
          <ac:chgData name="Colvin Durante" userId="S::colvin.durante@omb.vi.gov::b2f45060-7a5e-4022-bea3-fa9ec440126d" providerId="AD" clId="Web-{F5A0EC40-43B9-CF83-FE93-183F82ADA7ED}" dt="2025-05-28T17:05:52.597" v="22"/>
          <ac:graphicFrameMkLst>
            <pc:docMk/>
            <pc:sldMk cId="2260893394" sldId="311"/>
            <ac:graphicFrameMk id="7" creationId="{7AADF0B9-168C-A55A-B870-8709EC8C563D}"/>
          </ac:graphicFrameMkLst>
        </pc:graphicFrameChg>
      </pc:sldChg>
    </pc:docChg>
  </pc:docChgLst>
  <pc:docChgLst>
    <pc:chgData name="Colvin Durante" userId="S::colvin.durante@omb.vi.gov::b2f45060-7a5e-4022-bea3-fa9ec440126d" providerId="AD" clId="Web-{0AE3D23D-2233-C265-BB9A-FE1FE2164E22}"/>
    <pc:docChg chg="addSld delSld modSld">
      <pc:chgData name="Colvin Durante" userId="S::colvin.durante@omb.vi.gov::b2f45060-7a5e-4022-bea3-fa9ec440126d" providerId="AD" clId="Web-{0AE3D23D-2233-C265-BB9A-FE1FE2164E22}" dt="2025-05-27T16:55:17.710" v="209"/>
      <pc:docMkLst>
        <pc:docMk/>
      </pc:docMkLst>
      <pc:sldChg chg="del">
        <pc:chgData name="Colvin Durante" userId="S::colvin.durante@omb.vi.gov::b2f45060-7a5e-4022-bea3-fa9ec440126d" providerId="AD" clId="Web-{0AE3D23D-2233-C265-BB9A-FE1FE2164E22}" dt="2025-05-27T16:54:19.412" v="204"/>
        <pc:sldMkLst>
          <pc:docMk/>
          <pc:sldMk cId="3689769904" sldId="263"/>
        </pc:sldMkLst>
      </pc:sldChg>
      <pc:sldChg chg="modSp del">
        <pc:chgData name="Colvin Durante" userId="S::colvin.durante@omb.vi.gov::b2f45060-7a5e-4022-bea3-fa9ec440126d" providerId="AD" clId="Web-{0AE3D23D-2233-C265-BB9A-FE1FE2164E22}" dt="2025-05-27T16:55:08.351" v="208"/>
        <pc:sldMkLst>
          <pc:docMk/>
          <pc:sldMk cId="1010023881" sldId="264"/>
        </pc:sldMkLst>
      </pc:sldChg>
      <pc:sldChg chg="modSp del">
        <pc:chgData name="Colvin Durante" userId="S::colvin.durante@omb.vi.gov::b2f45060-7a5e-4022-bea3-fa9ec440126d" providerId="AD" clId="Web-{0AE3D23D-2233-C265-BB9A-FE1FE2164E22}" dt="2025-05-27T16:54:25.553" v="205"/>
        <pc:sldMkLst>
          <pc:docMk/>
          <pc:sldMk cId="2196174860" sldId="276"/>
        </pc:sldMkLst>
      </pc:sldChg>
      <pc:sldChg chg="del">
        <pc:chgData name="Colvin Durante" userId="S::colvin.durante@omb.vi.gov::b2f45060-7a5e-4022-bea3-fa9ec440126d" providerId="AD" clId="Web-{0AE3D23D-2233-C265-BB9A-FE1FE2164E22}" dt="2025-05-27T16:54:13.615" v="203"/>
        <pc:sldMkLst>
          <pc:docMk/>
          <pc:sldMk cId="1806764400" sldId="277"/>
        </pc:sldMkLst>
      </pc:sldChg>
      <pc:sldChg chg="modSp">
        <pc:chgData name="Colvin Durante" userId="S::colvin.durante@omb.vi.gov::b2f45060-7a5e-4022-bea3-fa9ec440126d" providerId="AD" clId="Web-{0AE3D23D-2233-C265-BB9A-FE1FE2164E22}" dt="2025-05-27T15:39:21.452" v="189" actId="20577"/>
        <pc:sldMkLst>
          <pc:docMk/>
          <pc:sldMk cId="2698748944" sldId="280"/>
        </pc:sldMkLst>
      </pc:sldChg>
      <pc:sldChg chg="add replId">
        <pc:chgData name="Colvin Durante" userId="S::colvin.durante@omb.vi.gov::b2f45060-7a5e-4022-bea3-fa9ec440126d" providerId="AD" clId="Web-{0AE3D23D-2233-C265-BB9A-FE1FE2164E22}" dt="2025-05-27T16:54:37.850" v="206"/>
        <pc:sldMkLst>
          <pc:docMk/>
          <pc:sldMk cId="3523276296" sldId="311"/>
        </pc:sldMkLst>
      </pc:sldChg>
      <pc:sldChg chg="add del replId">
        <pc:chgData name="Colvin Durante" userId="S::colvin.durante@omb.vi.gov::b2f45060-7a5e-4022-bea3-fa9ec440126d" providerId="AD" clId="Web-{0AE3D23D-2233-C265-BB9A-FE1FE2164E22}" dt="2025-05-27T16:55:17.710" v="209"/>
        <pc:sldMkLst>
          <pc:docMk/>
          <pc:sldMk cId="1422846021" sldId="312"/>
        </pc:sldMkLst>
      </pc:sldChg>
    </pc:docChg>
  </pc:docChgLst>
  <pc:docChgLst>
    <pc:chgData name="Latoya Claxton" userId="1dbc50a7-ef5d-4e5c-aa0f-544d9deb1e24" providerId="ADAL" clId="{C87DF106-51E7-4DD0-A106-DF95D21CF729}"/>
    <pc:docChg chg="modSld">
      <pc:chgData name="Latoya Claxton" userId="1dbc50a7-ef5d-4e5c-aa0f-544d9deb1e24" providerId="ADAL" clId="{C87DF106-51E7-4DD0-A106-DF95D21CF729}" dt="2025-05-29T15:50:28.725" v="15" actId="1036"/>
      <pc:docMkLst>
        <pc:docMk/>
      </pc:docMkLst>
      <pc:sldChg chg="modSp mod">
        <pc:chgData name="Latoya Claxton" userId="1dbc50a7-ef5d-4e5c-aa0f-544d9deb1e24" providerId="ADAL" clId="{C87DF106-51E7-4DD0-A106-DF95D21CF729}" dt="2025-05-29T15:50:28.725" v="15" actId="1036"/>
        <pc:sldMkLst>
          <pc:docMk/>
          <pc:sldMk cId="548237327" sldId="308"/>
        </pc:sldMkLst>
        <pc:spChg chg="mod">
          <ac:chgData name="Latoya Claxton" userId="1dbc50a7-ef5d-4e5c-aa0f-544d9deb1e24" providerId="ADAL" clId="{C87DF106-51E7-4DD0-A106-DF95D21CF729}" dt="2025-05-29T15:50:28.725" v="15" actId="1036"/>
          <ac:spMkLst>
            <pc:docMk/>
            <pc:sldMk cId="548237327" sldId="308"/>
            <ac:spMk id="2" creationId="{C346F5BB-B392-E4C9-3F71-4933A7CBA10C}"/>
          </ac:spMkLst>
        </pc:spChg>
      </pc:sldChg>
    </pc:docChg>
  </pc:docChgLst>
  <pc:docChgLst>
    <pc:chgData name="Colvin Durante" userId="S::colvin.durante@omb.vi.gov::b2f45060-7a5e-4022-bea3-fa9ec440126d" providerId="AD" clId="Web-{61007DC7-88F6-AD5B-6FBF-90E1346DC2E4}"/>
    <pc:docChg chg="modSld">
      <pc:chgData name="Colvin Durante" userId="S::colvin.durante@omb.vi.gov::b2f45060-7a5e-4022-bea3-fa9ec440126d" providerId="AD" clId="Web-{61007DC7-88F6-AD5B-6FBF-90E1346DC2E4}" dt="2025-05-27T17:55:01.283" v="381"/>
      <pc:docMkLst>
        <pc:docMk/>
      </pc:docMkLst>
      <pc:sldChg chg="addSp delSp modSp">
        <pc:chgData name="Colvin Durante" userId="S::colvin.durante@omb.vi.gov::b2f45060-7a5e-4022-bea3-fa9ec440126d" providerId="AD" clId="Web-{61007DC7-88F6-AD5B-6FBF-90E1346DC2E4}" dt="2025-05-27T17:55:01.283" v="381"/>
        <pc:sldMkLst>
          <pc:docMk/>
          <pc:sldMk cId="3496042943" sldId="278"/>
        </pc:sldMkLst>
      </pc:sldChg>
      <pc:sldChg chg="delSp modSp">
        <pc:chgData name="Colvin Durante" userId="S::colvin.durante@omb.vi.gov::b2f45060-7a5e-4022-bea3-fa9ec440126d" providerId="AD" clId="Web-{61007DC7-88F6-AD5B-6FBF-90E1346DC2E4}" dt="2025-05-27T16:56:24.187" v="4"/>
        <pc:sldMkLst>
          <pc:docMk/>
          <pc:sldMk cId="3523276296" sldId="31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1E3EDE-00C4-4413-9786-A6B42680F231}"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8FABF351-7EB8-4275-AF72-F05F604F14CB}">
      <dgm:prSet custT="1"/>
      <dgm:spPr/>
      <dgm:t>
        <a:bodyPr/>
        <a:lstStyle/>
        <a:p>
          <a:pPr algn="l"/>
          <a:r>
            <a:rPr lang="en-US" sz="3200"/>
            <a:t>Individual Income Tax (IIT)</a:t>
          </a:r>
        </a:p>
      </dgm:t>
    </dgm:pt>
    <dgm:pt modelId="{CACCB1E9-1DF7-4AD9-AF79-B9DD149206BA}" type="parTrans" cxnId="{4B5F6CDB-0F36-4E53-9B17-3BD1BD3D3342}">
      <dgm:prSet/>
      <dgm:spPr/>
      <dgm:t>
        <a:bodyPr/>
        <a:lstStyle/>
        <a:p>
          <a:endParaRPr lang="en-US"/>
        </a:p>
      </dgm:t>
    </dgm:pt>
    <dgm:pt modelId="{9B32A291-FA09-4DF6-9A3C-630869702099}" type="sibTrans" cxnId="{4B5F6CDB-0F36-4E53-9B17-3BD1BD3D3342}">
      <dgm:prSet/>
      <dgm:spPr/>
      <dgm:t>
        <a:bodyPr/>
        <a:lstStyle/>
        <a:p>
          <a:endParaRPr lang="en-US"/>
        </a:p>
      </dgm:t>
    </dgm:pt>
    <dgm:pt modelId="{1562AD21-371A-4D62-BE33-ACE6D4A7C936}">
      <dgm:prSet custT="1"/>
      <dgm:spPr/>
      <dgm:t>
        <a:bodyPr/>
        <a:lstStyle/>
        <a:p>
          <a:pPr algn="l"/>
          <a:r>
            <a:rPr lang="en-US" sz="3200"/>
            <a:t>Corporation Income Tax (CIT)</a:t>
          </a:r>
        </a:p>
      </dgm:t>
    </dgm:pt>
    <dgm:pt modelId="{71C50DD5-FD74-4CDE-94E4-8864C8DEB8A5}" type="parTrans" cxnId="{119B1EBB-5C54-42C0-8456-A5632EF27AE4}">
      <dgm:prSet/>
      <dgm:spPr/>
      <dgm:t>
        <a:bodyPr/>
        <a:lstStyle/>
        <a:p>
          <a:endParaRPr lang="en-US"/>
        </a:p>
      </dgm:t>
    </dgm:pt>
    <dgm:pt modelId="{72DC730C-EDB7-490E-B432-D6707909CD11}" type="sibTrans" cxnId="{119B1EBB-5C54-42C0-8456-A5632EF27AE4}">
      <dgm:prSet/>
      <dgm:spPr/>
      <dgm:t>
        <a:bodyPr/>
        <a:lstStyle/>
        <a:p>
          <a:endParaRPr lang="en-US"/>
        </a:p>
      </dgm:t>
    </dgm:pt>
    <dgm:pt modelId="{FC3F0052-81FE-453C-9C7D-272E5A92A48C}">
      <dgm:prSet custT="1"/>
      <dgm:spPr/>
      <dgm:t>
        <a:bodyPr/>
        <a:lstStyle/>
        <a:p>
          <a:pPr algn="l"/>
          <a:r>
            <a:rPr lang="en-US" sz="3200"/>
            <a:t>Gross Receipts Tax (GRT)</a:t>
          </a:r>
        </a:p>
      </dgm:t>
    </dgm:pt>
    <dgm:pt modelId="{17970DE9-7180-4CCA-A0C2-EE384689D951}" type="parTrans" cxnId="{2D82700A-A994-48BB-A637-3CD5A860004E}">
      <dgm:prSet/>
      <dgm:spPr/>
      <dgm:t>
        <a:bodyPr/>
        <a:lstStyle/>
        <a:p>
          <a:endParaRPr lang="en-US"/>
        </a:p>
      </dgm:t>
    </dgm:pt>
    <dgm:pt modelId="{CC252783-FDD0-4C5D-BB0F-60E41832BBCE}" type="sibTrans" cxnId="{2D82700A-A994-48BB-A637-3CD5A860004E}">
      <dgm:prSet/>
      <dgm:spPr/>
      <dgm:t>
        <a:bodyPr/>
        <a:lstStyle/>
        <a:p>
          <a:endParaRPr lang="en-US"/>
        </a:p>
      </dgm:t>
    </dgm:pt>
    <dgm:pt modelId="{D032DC1E-5F62-4F80-965B-4BCCD352D671}">
      <dgm:prSet custT="1"/>
      <dgm:spPr/>
      <dgm:t>
        <a:bodyPr/>
        <a:lstStyle/>
        <a:p>
          <a:pPr algn="l"/>
          <a:r>
            <a:rPr lang="en-US" sz="3200"/>
            <a:t>Excise Tax (ET)</a:t>
          </a:r>
        </a:p>
      </dgm:t>
    </dgm:pt>
    <dgm:pt modelId="{5DEDC435-0F8F-4847-84AA-6CFEA2532788}" type="parTrans" cxnId="{2294C89D-5AD4-46EC-B9C4-A233881FA7AB}">
      <dgm:prSet/>
      <dgm:spPr/>
      <dgm:t>
        <a:bodyPr/>
        <a:lstStyle/>
        <a:p>
          <a:endParaRPr lang="en-US"/>
        </a:p>
      </dgm:t>
    </dgm:pt>
    <dgm:pt modelId="{1F8F75AA-5AEE-4DB9-A12A-1BD8391591D9}" type="sibTrans" cxnId="{2294C89D-5AD4-46EC-B9C4-A233881FA7AB}">
      <dgm:prSet/>
      <dgm:spPr/>
      <dgm:t>
        <a:bodyPr/>
        <a:lstStyle/>
        <a:p>
          <a:endParaRPr lang="en-US"/>
        </a:p>
      </dgm:t>
    </dgm:pt>
    <dgm:pt modelId="{E75697EA-FB06-4297-85B1-8B98A91C20DB}">
      <dgm:prSet custT="1"/>
      <dgm:spPr/>
      <dgm:t>
        <a:bodyPr/>
        <a:lstStyle/>
        <a:p>
          <a:pPr algn="l"/>
          <a:r>
            <a:rPr lang="en-US" sz="3200"/>
            <a:t>Other Revenues </a:t>
          </a:r>
          <a:r>
            <a:rPr lang="en-US" sz="3200" i="1"/>
            <a:t>(Taxes &amp; Fees)</a:t>
          </a:r>
          <a:endParaRPr lang="en-US" sz="3200"/>
        </a:p>
      </dgm:t>
    </dgm:pt>
    <dgm:pt modelId="{2BA8D1AE-71D1-44E7-A573-CBC9C5506852}" type="parTrans" cxnId="{9FFE2518-7F7C-438B-82FC-E6B5CB04CFFA}">
      <dgm:prSet/>
      <dgm:spPr/>
      <dgm:t>
        <a:bodyPr/>
        <a:lstStyle/>
        <a:p>
          <a:endParaRPr lang="en-US"/>
        </a:p>
      </dgm:t>
    </dgm:pt>
    <dgm:pt modelId="{808021C4-98BE-41DC-ACF9-972EB12D706B}" type="sibTrans" cxnId="{9FFE2518-7F7C-438B-82FC-E6B5CB04CFFA}">
      <dgm:prSet/>
      <dgm:spPr/>
      <dgm:t>
        <a:bodyPr/>
        <a:lstStyle/>
        <a:p>
          <a:endParaRPr lang="en-US"/>
        </a:p>
      </dgm:t>
    </dgm:pt>
    <dgm:pt modelId="{3F7AA877-6A33-4337-9F8A-A38AE65679F1}" type="pres">
      <dgm:prSet presAssocID="{131E3EDE-00C4-4413-9786-A6B42680F231}" presName="vert0" presStyleCnt="0">
        <dgm:presLayoutVars>
          <dgm:dir/>
          <dgm:animOne val="branch"/>
          <dgm:animLvl val="lvl"/>
        </dgm:presLayoutVars>
      </dgm:prSet>
      <dgm:spPr/>
    </dgm:pt>
    <dgm:pt modelId="{DC99AFA5-17FA-4DFB-A776-7C9EE9FE4633}" type="pres">
      <dgm:prSet presAssocID="{8FABF351-7EB8-4275-AF72-F05F604F14CB}" presName="thickLine" presStyleLbl="alignNode1" presStyleIdx="0" presStyleCnt="5"/>
      <dgm:spPr/>
    </dgm:pt>
    <dgm:pt modelId="{70BDC3D9-4C9C-4070-A8DD-69349759F59C}" type="pres">
      <dgm:prSet presAssocID="{8FABF351-7EB8-4275-AF72-F05F604F14CB}" presName="horz1" presStyleCnt="0"/>
      <dgm:spPr/>
    </dgm:pt>
    <dgm:pt modelId="{20453377-F09A-4B4E-990D-8C2ED8A302DE}" type="pres">
      <dgm:prSet presAssocID="{8FABF351-7EB8-4275-AF72-F05F604F14CB}" presName="tx1" presStyleLbl="revTx" presStyleIdx="0" presStyleCnt="5"/>
      <dgm:spPr/>
    </dgm:pt>
    <dgm:pt modelId="{C41E97C6-6F9E-4F82-8397-3DE30CECC441}" type="pres">
      <dgm:prSet presAssocID="{8FABF351-7EB8-4275-AF72-F05F604F14CB}" presName="vert1" presStyleCnt="0"/>
      <dgm:spPr/>
    </dgm:pt>
    <dgm:pt modelId="{15E8F065-984F-42A8-A199-E2A1C61F5C78}" type="pres">
      <dgm:prSet presAssocID="{1562AD21-371A-4D62-BE33-ACE6D4A7C936}" presName="thickLine" presStyleLbl="alignNode1" presStyleIdx="1" presStyleCnt="5"/>
      <dgm:spPr/>
    </dgm:pt>
    <dgm:pt modelId="{83FFFE13-5E98-4D2F-8B3C-0A06880E08CE}" type="pres">
      <dgm:prSet presAssocID="{1562AD21-371A-4D62-BE33-ACE6D4A7C936}" presName="horz1" presStyleCnt="0"/>
      <dgm:spPr/>
    </dgm:pt>
    <dgm:pt modelId="{C1CB250A-A839-4040-913B-899C2B5EBD6F}" type="pres">
      <dgm:prSet presAssocID="{1562AD21-371A-4D62-BE33-ACE6D4A7C936}" presName="tx1" presStyleLbl="revTx" presStyleIdx="1" presStyleCnt="5"/>
      <dgm:spPr/>
    </dgm:pt>
    <dgm:pt modelId="{1EF29A38-2F5F-4121-8EC3-9C32EF1BD35A}" type="pres">
      <dgm:prSet presAssocID="{1562AD21-371A-4D62-BE33-ACE6D4A7C936}" presName="vert1" presStyleCnt="0"/>
      <dgm:spPr/>
    </dgm:pt>
    <dgm:pt modelId="{8D381B61-DC38-4861-B108-E5B8366026EF}" type="pres">
      <dgm:prSet presAssocID="{FC3F0052-81FE-453C-9C7D-272E5A92A48C}" presName="thickLine" presStyleLbl="alignNode1" presStyleIdx="2" presStyleCnt="5"/>
      <dgm:spPr/>
    </dgm:pt>
    <dgm:pt modelId="{55A29FE0-B937-4653-9F3B-5A91FAC65B81}" type="pres">
      <dgm:prSet presAssocID="{FC3F0052-81FE-453C-9C7D-272E5A92A48C}" presName="horz1" presStyleCnt="0"/>
      <dgm:spPr/>
    </dgm:pt>
    <dgm:pt modelId="{856B8D7B-291D-47D3-AD0C-87989296D365}" type="pres">
      <dgm:prSet presAssocID="{FC3F0052-81FE-453C-9C7D-272E5A92A48C}" presName="tx1" presStyleLbl="revTx" presStyleIdx="2" presStyleCnt="5"/>
      <dgm:spPr/>
    </dgm:pt>
    <dgm:pt modelId="{572A2019-11B5-49A7-9F03-4E4CFB1E311F}" type="pres">
      <dgm:prSet presAssocID="{FC3F0052-81FE-453C-9C7D-272E5A92A48C}" presName="vert1" presStyleCnt="0"/>
      <dgm:spPr/>
    </dgm:pt>
    <dgm:pt modelId="{4FE58118-8463-4572-9235-3E1797D2309E}" type="pres">
      <dgm:prSet presAssocID="{D032DC1E-5F62-4F80-965B-4BCCD352D671}" presName="thickLine" presStyleLbl="alignNode1" presStyleIdx="3" presStyleCnt="5"/>
      <dgm:spPr/>
    </dgm:pt>
    <dgm:pt modelId="{03E0AF89-A315-49BC-A71D-5453E10D8966}" type="pres">
      <dgm:prSet presAssocID="{D032DC1E-5F62-4F80-965B-4BCCD352D671}" presName="horz1" presStyleCnt="0"/>
      <dgm:spPr/>
    </dgm:pt>
    <dgm:pt modelId="{785E70A9-8A27-489D-8039-E6F1605B7EC4}" type="pres">
      <dgm:prSet presAssocID="{D032DC1E-5F62-4F80-965B-4BCCD352D671}" presName="tx1" presStyleLbl="revTx" presStyleIdx="3" presStyleCnt="5"/>
      <dgm:spPr/>
    </dgm:pt>
    <dgm:pt modelId="{8238274C-D327-4FDC-B8D4-C56F540AD7E1}" type="pres">
      <dgm:prSet presAssocID="{D032DC1E-5F62-4F80-965B-4BCCD352D671}" presName="vert1" presStyleCnt="0"/>
      <dgm:spPr/>
    </dgm:pt>
    <dgm:pt modelId="{B4A26507-6213-47D3-977B-A4D7707D226F}" type="pres">
      <dgm:prSet presAssocID="{E75697EA-FB06-4297-85B1-8B98A91C20DB}" presName="thickLine" presStyleLbl="alignNode1" presStyleIdx="4" presStyleCnt="5"/>
      <dgm:spPr/>
    </dgm:pt>
    <dgm:pt modelId="{D2D62F80-20E1-443E-A416-2C6D530CCDE7}" type="pres">
      <dgm:prSet presAssocID="{E75697EA-FB06-4297-85B1-8B98A91C20DB}" presName="horz1" presStyleCnt="0"/>
      <dgm:spPr/>
    </dgm:pt>
    <dgm:pt modelId="{F3D624AD-E9A6-48F9-BD8E-267361B55BF9}" type="pres">
      <dgm:prSet presAssocID="{E75697EA-FB06-4297-85B1-8B98A91C20DB}" presName="tx1" presStyleLbl="revTx" presStyleIdx="4" presStyleCnt="5"/>
      <dgm:spPr/>
    </dgm:pt>
    <dgm:pt modelId="{4A38F6D0-8CCE-465A-AB24-87B1B4437BF6}" type="pres">
      <dgm:prSet presAssocID="{E75697EA-FB06-4297-85B1-8B98A91C20DB}" presName="vert1" presStyleCnt="0"/>
      <dgm:spPr/>
    </dgm:pt>
  </dgm:ptLst>
  <dgm:cxnLst>
    <dgm:cxn modelId="{2D82700A-A994-48BB-A637-3CD5A860004E}" srcId="{131E3EDE-00C4-4413-9786-A6B42680F231}" destId="{FC3F0052-81FE-453C-9C7D-272E5A92A48C}" srcOrd="2" destOrd="0" parTransId="{17970DE9-7180-4CCA-A0C2-EE384689D951}" sibTransId="{CC252783-FDD0-4C5D-BB0F-60E41832BBCE}"/>
    <dgm:cxn modelId="{3FEA5216-FD53-4075-B94C-27F1385E31AA}" type="presOf" srcId="{FC3F0052-81FE-453C-9C7D-272E5A92A48C}" destId="{856B8D7B-291D-47D3-AD0C-87989296D365}" srcOrd="0" destOrd="0" presId="urn:microsoft.com/office/officeart/2008/layout/LinedList"/>
    <dgm:cxn modelId="{9FFE2518-7F7C-438B-82FC-E6B5CB04CFFA}" srcId="{131E3EDE-00C4-4413-9786-A6B42680F231}" destId="{E75697EA-FB06-4297-85B1-8B98A91C20DB}" srcOrd="4" destOrd="0" parTransId="{2BA8D1AE-71D1-44E7-A573-CBC9C5506852}" sibTransId="{808021C4-98BE-41DC-ACF9-972EB12D706B}"/>
    <dgm:cxn modelId="{2E202767-0C45-40AA-AF4D-C6F0820AFECF}" type="presOf" srcId="{E75697EA-FB06-4297-85B1-8B98A91C20DB}" destId="{F3D624AD-E9A6-48F9-BD8E-267361B55BF9}" srcOrd="0" destOrd="0" presId="urn:microsoft.com/office/officeart/2008/layout/LinedList"/>
    <dgm:cxn modelId="{2357BF78-D404-4B01-AA71-D67681FDC5EB}" type="presOf" srcId="{8FABF351-7EB8-4275-AF72-F05F604F14CB}" destId="{20453377-F09A-4B4E-990D-8C2ED8A302DE}" srcOrd="0" destOrd="0" presId="urn:microsoft.com/office/officeart/2008/layout/LinedList"/>
    <dgm:cxn modelId="{9668539C-5B57-472B-ABD4-301C18938783}" type="presOf" srcId="{D032DC1E-5F62-4F80-965B-4BCCD352D671}" destId="{785E70A9-8A27-489D-8039-E6F1605B7EC4}" srcOrd="0" destOrd="0" presId="urn:microsoft.com/office/officeart/2008/layout/LinedList"/>
    <dgm:cxn modelId="{2294C89D-5AD4-46EC-B9C4-A233881FA7AB}" srcId="{131E3EDE-00C4-4413-9786-A6B42680F231}" destId="{D032DC1E-5F62-4F80-965B-4BCCD352D671}" srcOrd="3" destOrd="0" parTransId="{5DEDC435-0F8F-4847-84AA-6CFEA2532788}" sibTransId="{1F8F75AA-5AEE-4DB9-A12A-1BD8391591D9}"/>
    <dgm:cxn modelId="{119B1EBB-5C54-42C0-8456-A5632EF27AE4}" srcId="{131E3EDE-00C4-4413-9786-A6B42680F231}" destId="{1562AD21-371A-4D62-BE33-ACE6D4A7C936}" srcOrd="1" destOrd="0" parTransId="{71C50DD5-FD74-4CDE-94E4-8864C8DEB8A5}" sibTransId="{72DC730C-EDB7-490E-B432-D6707909CD11}"/>
    <dgm:cxn modelId="{4B5F6CDB-0F36-4E53-9B17-3BD1BD3D3342}" srcId="{131E3EDE-00C4-4413-9786-A6B42680F231}" destId="{8FABF351-7EB8-4275-AF72-F05F604F14CB}" srcOrd="0" destOrd="0" parTransId="{CACCB1E9-1DF7-4AD9-AF79-B9DD149206BA}" sibTransId="{9B32A291-FA09-4DF6-9A3C-630869702099}"/>
    <dgm:cxn modelId="{94A738E0-9A0C-4C18-973D-903B43550747}" type="presOf" srcId="{1562AD21-371A-4D62-BE33-ACE6D4A7C936}" destId="{C1CB250A-A839-4040-913B-899C2B5EBD6F}" srcOrd="0" destOrd="0" presId="urn:microsoft.com/office/officeart/2008/layout/LinedList"/>
    <dgm:cxn modelId="{A46584F2-6A32-409F-8F98-5CDFF3ECB089}" type="presOf" srcId="{131E3EDE-00C4-4413-9786-A6B42680F231}" destId="{3F7AA877-6A33-4337-9F8A-A38AE65679F1}" srcOrd="0" destOrd="0" presId="urn:microsoft.com/office/officeart/2008/layout/LinedList"/>
    <dgm:cxn modelId="{EEA23FF6-BAF2-4424-8FAA-3298D19FA041}" type="presParOf" srcId="{3F7AA877-6A33-4337-9F8A-A38AE65679F1}" destId="{DC99AFA5-17FA-4DFB-A776-7C9EE9FE4633}" srcOrd="0" destOrd="0" presId="urn:microsoft.com/office/officeart/2008/layout/LinedList"/>
    <dgm:cxn modelId="{D670FEB3-2D17-4FED-8574-1197E52F4ABF}" type="presParOf" srcId="{3F7AA877-6A33-4337-9F8A-A38AE65679F1}" destId="{70BDC3D9-4C9C-4070-A8DD-69349759F59C}" srcOrd="1" destOrd="0" presId="urn:microsoft.com/office/officeart/2008/layout/LinedList"/>
    <dgm:cxn modelId="{34EC6A8F-0734-44A3-A6AC-9FDDC37A0296}" type="presParOf" srcId="{70BDC3D9-4C9C-4070-A8DD-69349759F59C}" destId="{20453377-F09A-4B4E-990D-8C2ED8A302DE}" srcOrd="0" destOrd="0" presId="urn:microsoft.com/office/officeart/2008/layout/LinedList"/>
    <dgm:cxn modelId="{56856155-EB12-4EAE-92B6-F1B90A21AD8A}" type="presParOf" srcId="{70BDC3D9-4C9C-4070-A8DD-69349759F59C}" destId="{C41E97C6-6F9E-4F82-8397-3DE30CECC441}" srcOrd="1" destOrd="0" presId="urn:microsoft.com/office/officeart/2008/layout/LinedList"/>
    <dgm:cxn modelId="{B4AD4AD2-ED35-4EB5-803F-6AEED86D9159}" type="presParOf" srcId="{3F7AA877-6A33-4337-9F8A-A38AE65679F1}" destId="{15E8F065-984F-42A8-A199-E2A1C61F5C78}" srcOrd="2" destOrd="0" presId="urn:microsoft.com/office/officeart/2008/layout/LinedList"/>
    <dgm:cxn modelId="{8C22C892-27CA-470E-9F8A-7B1C0144D7C8}" type="presParOf" srcId="{3F7AA877-6A33-4337-9F8A-A38AE65679F1}" destId="{83FFFE13-5E98-4D2F-8B3C-0A06880E08CE}" srcOrd="3" destOrd="0" presId="urn:microsoft.com/office/officeart/2008/layout/LinedList"/>
    <dgm:cxn modelId="{76CD04A3-7E3C-40E5-A4D4-5B3E777465BB}" type="presParOf" srcId="{83FFFE13-5E98-4D2F-8B3C-0A06880E08CE}" destId="{C1CB250A-A839-4040-913B-899C2B5EBD6F}" srcOrd="0" destOrd="0" presId="urn:microsoft.com/office/officeart/2008/layout/LinedList"/>
    <dgm:cxn modelId="{E86B4D6F-E1DF-430E-A5C5-BA489E214D39}" type="presParOf" srcId="{83FFFE13-5E98-4D2F-8B3C-0A06880E08CE}" destId="{1EF29A38-2F5F-4121-8EC3-9C32EF1BD35A}" srcOrd="1" destOrd="0" presId="urn:microsoft.com/office/officeart/2008/layout/LinedList"/>
    <dgm:cxn modelId="{65C4984D-41A5-479D-9619-222C944E3BEA}" type="presParOf" srcId="{3F7AA877-6A33-4337-9F8A-A38AE65679F1}" destId="{8D381B61-DC38-4861-B108-E5B8366026EF}" srcOrd="4" destOrd="0" presId="urn:microsoft.com/office/officeart/2008/layout/LinedList"/>
    <dgm:cxn modelId="{920B9CF2-6B45-4142-A9BD-E8684575164D}" type="presParOf" srcId="{3F7AA877-6A33-4337-9F8A-A38AE65679F1}" destId="{55A29FE0-B937-4653-9F3B-5A91FAC65B81}" srcOrd="5" destOrd="0" presId="urn:microsoft.com/office/officeart/2008/layout/LinedList"/>
    <dgm:cxn modelId="{B0372193-BF51-449A-9C16-21832C4C1971}" type="presParOf" srcId="{55A29FE0-B937-4653-9F3B-5A91FAC65B81}" destId="{856B8D7B-291D-47D3-AD0C-87989296D365}" srcOrd="0" destOrd="0" presId="urn:microsoft.com/office/officeart/2008/layout/LinedList"/>
    <dgm:cxn modelId="{30784382-7C1A-4439-9A76-0865484308CB}" type="presParOf" srcId="{55A29FE0-B937-4653-9F3B-5A91FAC65B81}" destId="{572A2019-11B5-49A7-9F03-4E4CFB1E311F}" srcOrd="1" destOrd="0" presId="urn:microsoft.com/office/officeart/2008/layout/LinedList"/>
    <dgm:cxn modelId="{0FDA51FE-033C-48C3-AA61-40BC6D791442}" type="presParOf" srcId="{3F7AA877-6A33-4337-9F8A-A38AE65679F1}" destId="{4FE58118-8463-4572-9235-3E1797D2309E}" srcOrd="6" destOrd="0" presId="urn:microsoft.com/office/officeart/2008/layout/LinedList"/>
    <dgm:cxn modelId="{B0CFD0A6-98A4-40DA-BEB4-F21CFFD32B0A}" type="presParOf" srcId="{3F7AA877-6A33-4337-9F8A-A38AE65679F1}" destId="{03E0AF89-A315-49BC-A71D-5453E10D8966}" srcOrd="7" destOrd="0" presId="urn:microsoft.com/office/officeart/2008/layout/LinedList"/>
    <dgm:cxn modelId="{058FA49E-CA86-454B-8B2A-279FC3569FDE}" type="presParOf" srcId="{03E0AF89-A315-49BC-A71D-5453E10D8966}" destId="{785E70A9-8A27-489D-8039-E6F1605B7EC4}" srcOrd="0" destOrd="0" presId="urn:microsoft.com/office/officeart/2008/layout/LinedList"/>
    <dgm:cxn modelId="{C8BA10AC-825B-4002-803E-5C5CF876973D}" type="presParOf" srcId="{03E0AF89-A315-49BC-A71D-5453E10D8966}" destId="{8238274C-D327-4FDC-B8D4-C56F540AD7E1}" srcOrd="1" destOrd="0" presId="urn:microsoft.com/office/officeart/2008/layout/LinedList"/>
    <dgm:cxn modelId="{F4B7693D-799A-4D3D-95BA-1303AC6FA1D6}" type="presParOf" srcId="{3F7AA877-6A33-4337-9F8A-A38AE65679F1}" destId="{B4A26507-6213-47D3-977B-A4D7707D226F}" srcOrd="8" destOrd="0" presId="urn:microsoft.com/office/officeart/2008/layout/LinedList"/>
    <dgm:cxn modelId="{8179193F-CAE9-40F4-A1F8-76EECA1D5BEA}" type="presParOf" srcId="{3F7AA877-6A33-4337-9F8A-A38AE65679F1}" destId="{D2D62F80-20E1-443E-A416-2C6D530CCDE7}" srcOrd="9" destOrd="0" presId="urn:microsoft.com/office/officeart/2008/layout/LinedList"/>
    <dgm:cxn modelId="{15C472E3-AFE7-426C-958D-BA11C79D9A0D}" type="presParOf" srcId="{D2D62F80-20E1-443E-A416-2C6D530CCDE7}" destId="{F3D624AD-E9A6-48F9-BD8E-267361B55BF9}" srcOrd="0" destOrd="0" presId="urn:microsoft.com/office/officeart/2008/layout/LinedList"/>
    <dgm:cxn modelId="{D519777F-5E6F-40DD-9ECD-561D115D7968}" type="presParOf" srcId="{D2D62F80-20E1-443E-A416-2C6D530CCDE7}" destId="{4A38F6D0-8CCE-465A-AB24-87B1B4437BF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99AFA5-17FA-4DFB-A776-7C9EE9FE4633}">
      <dsp:nvSpPr>
        <dsp:cNvPr id="0" name=""/>
        <dsp:cNvSpPr/>
      </dsp:nvSpPr>
      <dsp:spPr>
        <a:xfrm>
          <a:off x="0" y="689"/>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453377-F09A-4B4E-990D-8C2ED8A302DE}">
      <dsp:nvSpPr>
        <dsp:cNvPr id="0" name=""/>
        <dsp:cNvSpPr/>
      </dsp:nvSpPr>
      <dsp:spPr>
        <a:xfrm>
          <a:off x="0" y="689"/>
          <a:ext cx="6797675"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Individual Income Tax (IIT)</a:t>
          </a:r>
        </a:p>
      </dsp:txBody>
      <dsp:txXfrm>
        <a:off x="0" y="689"/>
        <a:ext cx="6797675" cy="1129706"/>
      </dsp:txXfrm>
    </dsp:sp>
    <dsp:sp modelId="{15E8F065-984F-42A8-A199-E2A1C61F5C78}">
      <dsp:nvSpPr>
        <dsp:cNvPr id="0" name=""/>
        <dsp:cNvSpPr/>
      </dsp:nvSpPr>
      <dsp:spPr>
        <a:xfrm>
          <a:off x="0" y="1130396"/>
          <a:ext cx="6797675" cy="0"/>
        </a:xfrm>
        <a:prstGeom prst="line">
          <a:avLst/>
        </a:prstGeom>
        <a:solidFill>
          <a:schemeClr val="accent2">
            <a:hueOff val="810023"/>
            <a:satOff val="113"/>
            <a:lumOff val="98"/>
            <a:alphaOff val="0"/>
          </a:schemeClr>
        </a:solidFill>
        <a:ln w="15875" cap="flat" cmpd="sng" algn="ctr">
          <a:solidFill>
            <a:schemeClr val="accent2">
              <a:hueOff val="810023"/>
              <a:satOff val="113"/>
              <a:lumOff val="9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CB250A-A839-4040-913B-899C2B5EBD6F}">
      <dsp:nvSpPr>
        <dsp:cNvPr id="0" name=""/>
        <dsp:cNvSpPr/>
      </dsp:nvSpPr>
      <dsp:spPr>
        <a:xfrm>
          <a:off x="0" y="1130396"/>
          <a:ext cx="6797675"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Corporation Income Tax (CIT)</a:t>
          </a:r>
        </a:p>
      </dsp:txBody>
      <dsp:txXfrm>
        <a:off x="0" y="1130396"/>
        <a:ext cx="6797675" cy="1129706"/>
      </dsp:txXfrm>
    </dsp:sp>
    <dsp:sp modelId="{8D381B61-DC38-4861-B108-E5B8366026EF}">
      <dsp:nvSpPr>
        <dsp:cNvPr id="0" name=""/>
        <dsp:cNvSpPr/>
      </dsp:nvSpPr>
      <dsp:spPr>
        <a:xfrm>
          <a:off x="0" y="2260102"/>
          <a:ext cx="6797675" cy="0"/>
        </a:xfrm>
        <a:prstGeom prst="line">
          <a:avLst/>
        </a:prstGeom>
        <a:solidFill>
          <a:schemeClr val="accent2">
            <a:hueOff val="1620045"/>
            <a:satOff val="225"/>
            <a:lumOff val="196"/>
            <a:alphaOff val="0"/>
          </a:schemeClr>
        </a:solidFill>
        <a:ln w="15875" cap="flat" cmpd="sng" algn="ctr">
          <a:solidFill>
            <a:schemeClr val="accent2">
              <a:hueOff val="1620045"/>
              <a:satOff val="225"/>
              <a:lumOff val="19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6B8D7B-291D-47D3-AD0C-87989296D365}">
      <dsp:nvSpPr>
        <dsp:cNvPr id="0" name=""/>
        <dsp:cNvSpPr/>
      </dsp:nvSpPr>
      <dsp:spPr>
        <a:xfrm>
          <a:off x="0" y="2260102"/>
          <a:ext cx="6797675"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Gross Receipts Tax (GRT)</a:t>
          </a:r>
        </a:p>
      </dsp:txBody>
      <dsp:txXfrm>
        <a:off x="0" y="2260102"/>
        <a:ext cx="6797675" cy="1129706"/>
      </dsp:txXfrm>
    </dsp:sp>
    <dsp:sp modelId="{4FE58118-8463-4572-9235-3E1797D2309E}">
      <dsp:nvSpPr>
        <dsp:cNvPr id="0" name=""/>
        <dsp:cNvSpPr/>
      </dsp:nvSpPr>
      <dsp:spPr>
        <a:xfrm>
          <a:off x="0" y="3389809"/>
          <a:ext cx="6797675" cy="0"/>
        </a:xfrm>
        <a:prstGeom prst="line">
          <a:avLst/>
        </a:prstGeom>
        <a:solidFill>
          <a:schemeClr val="accent2">
            <a:hueOff val="2430068"/>
            <a:satOff val="338"/>
            <a:lumOff val="294"/>
            <a:alphaOff val="0"/>
          </a:schemeClr>
        </a:solidFill>
        <a:ln w="15875" cap="flat" cmpd="sng" algn="ctr">
          <a:solidFill>
            <a:schemeClr val="accent2">
              <a:hueOff val="2430068"/>
              <a:satOff val="338"/>
              <a:lumOff val="29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5E70A9-8A27-489D-8039-E6F1605B7EC4}">
      <dsp:nvSpPr>
        <dsp:cNvPr id="0" name=""/>
        <dsp:cNvSpPr/>
      </dsp:nvSpPr>
      <dsp:spPr>
        <a:xfrm>
          <a:off x="0" y="3389809"/>
          <a:ext cx="6797675"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Excise Tax (ET)</a:t>
          </a:r>
        </a:p>
      </dsp:txBody>
      <dsp:txXfrm>
        <a:off x="0" y="3389809"/>
        <a:ext cx="6797675" cy="1129706"/>
      </dsp:txXfrm>
    </dsp:sp>
    <dsp:sp modelId="{B4A26507-6213-47D3-977B-A4D7707D226F}">
      <dsp:nvSpPr>
        <dsp:cNvPr id="0" name=""/>
        <dsp:cNvSpPr/>
      </dsp:nvSpPr>
      <dsp:spPr>
        <a:xfrm>
          <a:off x="0" y="4519515"/>
          <a:ext cx="6797675" cy="0"/>
        </a:xfrm>
        <a:prstGeom prst="line">
          <a:avLst/>
        </a:prstGeom>
        <a:solidFill>
          <a:schemeClr val="accent2">
            <a:hueOff val="3240090"/>
            <a:satOff val="451"/>
            <a:lumOff val="392"/>
            <a:alphaOff val="0"/>
          </a:schemeClr>
        </a:solidFill>
        <a:ln w="15875" cap="flat" cmpd="sng" algn="ctr">
          <a:solidFill>
            <a:schemeClr val="accent2">
              <a:hueOff val="3240090"/>
              <a:satOff val="451"/>
              <a:lumOff val="39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D624AD-E9A6-48F9-BD8E-267361B55BF9}">
      <dsp:nvSpPr>
        <dsp:cNvPr id="0" name=""/>
        <dsp:cNvSpPr/>
      </dsp:nvSpPr>
      <dsp:spPr>
        <a:xfrm>
          <a:off x="0" y="4519515"/>
          <a:ext cx="6797675"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Other Revenues </a:t>
          </a:r>
          <a:r>
            <a:rPr lang="en-US" sz="3200" i="1" kern="1200"/>
            <a:t>(Taxes &amp; Fees)</a:t>
          </a:r>
          <a:endParaRPr lang="en-US" sz="3200" kern="1200"/>
        </a:p>
      </dsp:txBody>
      <dsp:txXfrm>
        <a:off x="0" y="4519515"/>
        <a:ext cx="6797675" cy="112970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78383" cy="471348"/>
          </a:xfrm>
          <a:prstGeom prst="rect">
            <a:avLst/>
          </a:prstGeom>
        </p:spPr>
        <p:txBody>
          <a:bodyPr vert="horz" lIns="92443" tIns="46222" rIns="92443" bIns="46222" rtlCol="0"/>
          <a:lstStyle>
            <a:lvl1pPr algn="l">
              <a:defRPr sz="1200"/>
            </a:lvl1pPr>
          </a:lstStyle>
          <a:p>
            <a:endParaRPr lang="en-US"/>
          </a:p>
        </p:txBody>
      </p:sp>
      <p:sp>
        <p:nvSpPr>
          <p:cNvPr id="3" name="Date Placeholder 2"/>
          <p:cNvSpPr>
            <a:spLocks noGrp="1"/>
          </p:cNvSpPr>
          <p:nvPr>
            <p:ph type="dt" idx="1"/>
          </p:nvPr>
        </p:nvSpPr>
        <p:spPr>
          <a:xfrm>
            <a:off x="4022488" y="1"/>
            <a:ext cx="3078383" cy="471348"/>
          </a:xfrm>
          <a:prstGeom prst="rect">
            <a:avLst/>
          </a:prstGeom>
        </p:spPr>
        <p:txBody>
          <a:bodyPr vert="horz" lIns="92443" tIns="46222" rIns="92443" bIns="46222" rtlCol="0"/>
          <a:lstStyle>
            <a:lvl1pPr algn="r">
              <a:defRPr sz="1200"/>
            </a:lvl1pPr>
          </a:lstStyle>
          <a:p>
            <a:fld id="{0B26A116-74E4-45DC-B9C6-5B97B9FB990E}" type="datetimeFigureOut">
              <a:rPr lang="en-US" smtClean="0"/>
              <a:t>5/30/2025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2443" tIns="46222" rIns="92443" bIns="46222" rtlCol="0" anchor="ctr"/>
          <a:lstStyle/>
          <a:p>
            <a:endParaRPr lang="en-US"/>
          </a:p>
        </p:txBody>
      </p:sp>
      <p:sp>
        <p:nvSpPr>
          <p:cNvPr id="5" name="Notes Placeholder 4"/>
          <p:cNvSpPr>
            <a:spLocks noGrp="1"/>
          </p:cNvSpPr>
          <p:nvPr>
            <p:ph type="body" sz="quarter" idx="3"/>
          </p:nvPr>
        </p:nvSpPr>
        <p:spPr>
          <a:xfrm>
            <a:off x="710891" y="4517886"/>
            <a:ext cx="5680693" cy="3697033"/>
          </a:xfrm>
          <a:prstGeom prst="rect">
            <a:avLst/>
          </a:prstGeom>
        </p:spPr>
        <p:txBody>
          <a:bodyPr vert="horz" lIns="92443" tIns="46222" rIns="92443" bIns="4622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917130"/>
            <a:ext cx="3078383" cy="471348"/>
          </a:xfrm>
          <a:prstGeom prst="rect">
            <a:avLst/>
          </a:prstGeom>
        </p:spPr>
        <p:txBody>
          <a:bodyPr vert="horz" lIns="92443" tIns="46222" rIns="92443" bIns="46222" rtlCol="0" anchor="b"/>
          <a:lstStyle>
            <a:lvl1pPr algn="l">
              <a:defRPr sz="1200"/>
            </a:lvl1pPr>
          </a:lstStyle>
          <a:p>
            <a:endParaRPr lang="en-US"/>
          </a:p>
        </p:txBody>
      </p:sp>
      <p:sp>
        <p:nvSpPr>
          <p:cNvPr id="7" name="Slide Number Placeholder 6"/>
          <p:cNvSpPr>
            <a:spLocks noGrp="1"/>
          </p:cNvSpPr>
          <p:nvPr>
            <p:ph type="sldNum" sz="quarter" idx="5"/>
          </p:nvPr>
        </p:nvSpPr>
        <p:spPr>
          <a:xfrm>
            <a:off x="4022488" y="8917130"/>
            <a:ext cx="3078383" cy="471348"/>
          </a:xfrm>
          <a:prstGeom prst="rect">
            <a:avLst/>
          </a:prstGeom>
        </p:spPr>
        <p:txBody>
          <a:bodyPr vert="horz" lIns="92443" tIns="46222" rIns="92443" bIns="46222" rtlCol="0" anchor="b"/>
          <a:lstStyle>
            <a:lvl1pPr algn="r">
              <a:defRPr sz="1200"/>
            </a:lvl1pPr>
          </a:lstStyle>
          <a:p>
            <a:fld id="{051A7ED3-36F7-4238-94C2-5A726834D737}" type="slidenum">
              <a:rPr lang="en-US" smtClean="0"/>
              <a:t>‹#›</a:t>
            </a:fld>
            <a:endParaRPr lang="en-US"/>
          </a:p>
        </p:txBody>
      </p:sp>
    </p:spTree>
    <p:extLst>
      <p:ext uri="{BB962C8B-B14F-4D97-AF65-F5344CB8AC3E}">
        <p14:creationId xmlns:p14="http://schemas.microsoft.com/office/powerpoint/2010/main" val="610206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1A7ED3-36F7-4238-94C2-5A726834D737}" type="slidenum">
              <a:rPr lang="en-US" smtClean="0"/>
              <a:t>1</a:t>
            </a:fld>
            <a:endParaRPr lang="en-US"/>
          </a:p>
        </p:txBody>
      </p:sp>
    </p:spTree>
    <p:extLst>
      <p:ext uri="{BB962C8B-B14F-4D97-AF65-F5344CB8AC3E}">
        <p14:creationId xmlns:p14="http://schemas.microsoft.com/office/powerpoint/2010/main" val="3542898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1A7ED3-36F7-4238-94C2-5A726834D737}" type="slidenum">
              <a:rPr lang="en-US" smtClean="0"/>
              <a:t>3</a:t>
            </a:fld>
            <a:endParaRPr lang="en-US"/>
          </a:p>
        </p:txBody>
      </p:sp>
    </p:spTree>
    <p:extLst>
      <p:ext uri="{BB962C8B-B14F-4D97-AF65-F5344CB8AC3E}">
        <p14:creationId xmlns:p14="http://schemas.microsoft.com/office/powerpoint/2010/main" val="2644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051A7ED3-36F7-4238-94C2-5A726834D737}" type="slidenum">
              <a:rPr lang="en-US" smtClean="0"/>
              <a:t>18</a:t>
            </a:fld>
            <a:endParaRPr lang="en-US"/>
          </a:p>
        </p:txBody>
      </p:sp>
    </p:spTree>
    <p:extLst>
      <p:ext uri="{BB962C8B-B14F-4D97-AF65-F5344CB8AC3E}">
        <p14:creationId xmlns:p14="http://schemas.microsoft.com/office/powerpoint/2010/main" val="253941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A069CB8-F204-4D06-B913-C5A26A89888A}" type="datetimeFigureOut">
              <a:rPr lang="en-US" dirty="0"/>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3910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B6E300-0A13-4A81-945A-7333C271A069}" type="datetimeFigureOut">
              <a:rPr lang="en-US" dirty="0"/>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94587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671962-1EA4-46E7-BCB0-F36CE46D1A59}" type="datetimeFigureOut">
              <a:rPr lang="en-US" dirty="0"/>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352663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0BB376-B19C-488D-ABEB-03C7E6E9E3E0}" type="datetimeFigureOut">
              <a:rPr lang="en-US" dirty="0"/>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a:p>
        </p:txBody>
      </p:sp>
    </p:spTree>
    <p:extLst>
      <p:ext uri="{BB962C8B-B14F-4D97-AF65-F5344CB8AC3E}">
        <p14:creationId xmlns:p14="http://schemas.microsoft.com/office/powerpoint/2010/main" val="821044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dirty="0"/>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0444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9E2A62-1983-43A1-A163-D8AA46534C80}" type="datetimeFigureOut">
              <a:rPr lang="en-US" dirty="0"/>
              <a:t>5/30/2025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95342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8F3E3B-34E3-4345-B2A1-994B83598A9C}" type="datetimeFigureOut">
              <a:rPr lang="en-US" dirty="0"/>
              <a:t>5/30/2025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02587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816C96-82A1-4D77-8ADA-627AC6FE3D65}" type="datetimeFigureOut">
              <a:rPr lang="en-US" dirty="0"/>
              <a:t>5/30/2025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779970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t>5/30/2025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198023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t>5/30/2025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2635506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dirty="0"/>
              <a:t>5/30/2025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093339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5/30/2025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45615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C0C17-B7E7-4131-B9F6-D6FAEE4C5862}"/>
              </a:ext>
            </a:extLst>
          </p:cNvPr>
          <p:cNvSpPr>
            <a:spLocks noGrp="1"/>
          </p:cNvSpPr>
          <p:nvPr>
            <p:ph type="ctrTitle"/>
          </p:nvPr>
        </p:nvSpPr>
        <p:spPr>
          <a:xfrm>
            <a:off x="5289754" y="639097"/>
            <a:ext cx="6253317" cy="3686015"/>
          </a:xfrm>
        </p:spPr>
        <p:txBody>
          <a:bodyPr>
            <a:normAutofit/>
          </a:bodyPr>
          <a:lstStyle/>
          <a:p>
            <a:r>
              <a:rPr lang="en-US" sz="6800"/>
              <a:t> </a:t>
            </a:r>
            <a:br>
              <a:rPr lang="en-US" sz="6800"/>
            </a:br>
            <a:r>
              <a:rPr lang="en-US" sz="6800" b="1"/>
              <a:t>FY 2026 </a:t>
            </a:r>
            <a:br>
              <a:rPr lang="en-US" sz="6800" b="1"/>
            </a:br>
            <a:r>
              <a:rPr lang="en-US" sz="6800" b="1"/>
              <a:t>Executive Budget</a:t>
            </a:r>
          </a:p>
        </p:txBody>
      </p:sp>
      <p:sp>
        <p:nvSpPr>
          <p:cNvPr id="3" name="Subtitle 2">
            <a:extLst>
              <a:ext uri="{FF2B5EF4-FFF2-40B4-BE49-F238E27FC236}">
                <a16:creationId xmlns:a16="http://schemas.microsoft.com/office/drawing/2014/main" id="{041FF69E-6382-4D25-A9CD-04383D7E4084}"/>
              </a:ext>
            </a:extLst>
          </p:cNvPr>
          <p:cNvSpPr>
            <a:spLocks noGrp="1"/>
          </p:cNvSpPr>
          <p:nvPr>
            <p:ph type="subTitle" idx="1"/>
          </p:nvPr>
        </p:nvSpPr>
        <p:spPr>
          <a:xfrm>
            <a:off x="5289753" y="4455621"/>
            <a:ext cx="6269347" cy="1238616"/>
          </a:xfrm>
        </p:spPr>
        <p:txBody>
          <a:bodyPr>
            <a:normAutofit/>
          </a:bodyPr>
          <a:lstStyle/>
          <a:p>
            <a:r>
              <a:rPr lang="en-US">
                <a:solidFill>
                  <a:schemeClr val="tx1">
                    <a:lumMod val="85000"/>
                    <a:lumOff val="15000"/>
                  </a:schemeClr>
                </a:solidFill>
              </a:rPr>
              <a:t>May 30, 2025</a:t>
            </a:r>
          </a:p>
        </p:txBody>
      </p:sp>
      <p:sp>
        <p:nvSpPr>
          <p:cNvPr id="4" name="Slide Number Placeholder 3">
            <a:extLst>
              <a:ext uri="{FF2B5EF4-FFF2-40B4-BE49-F238E27FC236}">
                <a16:creationId xmlns:a16="http://schemas.microsoft.com/office/drawing/2014/main" id="{4CF0376B-994A-4252-B045-E18E0E46001A}"/>
              </a:ext>
            </a:extLst>
          </p:cNvPr>
          <p:cNvSpPr>
            <a:spLocks noGrp="1"/>
          </p:cNvSpPr>
          <p:nvPr>
            <p:ph type="sldNum" sz="quarter" idx="12"/>
          </p:nvPr>
        </p:nvSpPr>
        <p:spPr/>
        <p:txBody>
          <a:bodyPr>
            <a:normAutofit/>
          </a:bodyPr>
          <a:lstStyle/>
          <a:p>
            <a:pPr>
              <a:spcAft>
                <a:spcPts val="600"/>
              </a:spcAft>
            </a:pPr>
            <a:fld id="{4FAB73BC-B049-4115-A692-8D63A059BFB8}" type="slidenum">
              <a:rPr lang="en-US"/>
              <a:pPr>
                <a:spcAft>
                  <a:spcPts val="600"/>
                </a:spcAft>
              </a:pPr>
              <a:t>1</a:t>
            </a:fld>
            <a:endParaRPr lang="en-US"/>
          </a:p>
        </p:txBody>
      </p:sp>
      <p:pic>
        <p:nvPicPr>
          <p:cNvPr id="1026" name="Picture 2" descr="Home - Government of the United States Virgin Islands">
            <a:extLst>
              <a:ext uri="{FF2B5EF4-FFF2-40B4-BE49-F238E27FC236}">
                <a16:creationId xmlns:a16="http://schemas.microsoft.com/office/drawing/2014/main" id="{A5B00C3A-977E-E9F5-C35E-C146F6A3606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3999" y="1203542"/>
            <a:ext cx="4001315" cy="3921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03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064B4-2488-5FEF-DBBF-B82E3A2EBBFE}"/>
              </a:ext>
            </a:extLst>
          </p:cNvPr>
          <p:cNvSpPr>
            <a:spLocks noGrp="1"/>
          </p:cNvSpPr>
          <p:nvPr>
            <p:ph type="title"/>
          </p:nvPr>
        </p:nvSpPr>
        <p:spPr>
          <a:xfrm>
            <a:off x="2252315" y="261135"/>
            <a:ext cx="3690257" cy="1450757"/>
          </a:xfrm>
        </p:spPr>
        <p:txBody>
          <a:bodyPr>
            <a:normAutofit/>
          </a:bodyPr>
          <a:lstStyle/>
          <a:p>
            <a:pPr algn="ctr"/>
            <a:r>
              <a:rPr lang="en-US" sz="4000" b="1">
                <a:cs typeface="Times New Roman" panose="02020603050405020304" pitchFamily="18" charset="0"/>
              </a:rPr>
              <a:t>Revenue Outlook</a:t>
            </a:r>
            <a:endParaRPr lang="en-US" sz="4000" b="1"/>
          </a:p>
        </p:txBody>
      </p:sp>
      <p:sp>
        <p:nvSpPr>
          <p:cNvPr id="9" name="Content Placeholder 8">
            <a:extLst>
              <a:ext uri="{FF2B5EF4-FFF2-40B4-BE49-F238E27FC236}">
                <a16:creationId xmlns:a16="http://schemas.microsoft.com/office/drawing/2014/main" id="{BF1940EA-920C-022C-EFB1-D27493394465}"/>
              </a:ext>
            </a:extLst>
          </p:cNvPr>
          <p:cNvSpPr>
            <a:spLocks noGrp="1"/>
          </p:cNvSpPr>
          <p:nvPr>
            <p:ph idx="1"/>
          </p:nvPr>
        </p:nvSpPr>
        <p:spPr>
          <a:xfrm>
            <a:off x="2254484" y="4532516"/>
            <a:ext cx="7849123" cy="1448446"/>
          </a:xfrm>
        </p:spPr>
        <p:txBody>
          <a:bodyPr vert="horz" lIns="0" tIns="45720" rIns="0" bIns="45720" rtlCol="0" anchor="t">
            <a:noAutofit/>
          </a:bodyPr>
          <a:lstStyle/>
          <a:p>
            <a:pPr marL="428625" indent="-428625" defTabSz="1371600">
              <a:buFont typeface="Arial" panose="020B0604020202020204" pitchFamily="34" charset="0"/>
              <a:buChar char="•"/>
              <a:defRPr/>
            </a:pPr>
            <a:r>
              <a:rPr lang="en-US" sz="1800">
                <a:solidFill>
                  <a:schemeClr val="tx1"/>
                </a:solidFill>
                <a:latin typeface="+mj-lt"/>
                <a:cs typeface="Times New Roman"/>
              </a:rPr>
              <a:t>FY 2026 revenue estimate, assumes additional revenues from </a:t>
            </a:r>
            <a:r>
              <a:rPr lang="en-US" sz="1800" b="1">
                <a:solidFill>
                  <a:schemeClr val="tx1"/>
                </a:solidFill>
                <a:latin typeface="+mj-lt"/>
                <a:cs typeface="Times New Roman"/>
              </a:rPr>
              <a:t>PROJECTS.</a:t>
            </a:r>
          </a:p>
          <a:p>
            <a:pPr marL="457200" indent="-457200" defTabSz="1371600">
              <a:buFont typeface="Arial" panose="020B0604020202020204" pitchFamily="34" charset="0"/>
              <a:buChar char="•"/>
              <a:defRPr/>
            </a:pPr>
            <a:r>
              <a:rPr lang="en-US" sz="1800">
                <a:solidFill>
                  <a:schemeClr val="tx1"/>
                </a:solidFill>
                <a:latin typeface="+mj-lt"/>
                <a:cs typeface="Times New Roman"/>
              </a:rPr>
              <a:t>Tracking all mandated </a:t>
            </a:r>
            <a:r>
              <a:rPr lang="en-US" sz="1800" b="1">
                <a:solidFill>
                  <a:schemeClr val="tx1"/>
                </a:solidFill>
                <a:latin typeface="+mj-lt"/>
                <a:cs typeface="Times New Roman"/>
              </a:rPr>
              <a:t>transfer outs </a:t>
            </a:r>
            <a:r>
              <a:rPr lang="en-US" sz="1800">
                <a:solidFill>
                  <a:schemeClr val="tx1"/>
                </a:solidFill>
                <a:latin typeface="+mj-lt"/>
                <a:cs typeface="Times New Roman"/>
              </a:rPr>
              <a:t>including the debt service, the total general fund revenue after transfer outs is tracking at </a:t>
            </a:r>
            <a:r>
              <a:rPr lang="en-US" sz="1800" b="1">
                <a:solidFill>
                  <a:schemeClr val="tx1"/>
                </a:solidFill>
                <a:latin typeface="+mj-lt"/>
                <a:cs typeface="Times New Roman"/>
              </a:rPr>
              <a:t>$936,426,140</a:t>
            </a:r>
            <a:r>
              <a:rPr lang="en-US" sz="1800">
                <a:solidFill>
                  <a:schemeClr val="tx1"/>
                </a:solidFill>
                <a:latin typeface="+mj-lt"/>
                <a:cs typeface="Times New Roman"/>
              </a:rPr>
              <a:t>. </a:t>
            </a:r>
          </a:p>
          <a:p>
            <a:pPr defTabSz="1371600">
              <a:defRPr/>
            </a:pPr>
            <a:endParaRPr lang="en-US" sz="1700"/>
          </a:p>
        </p:txBody>
      </p:sp>
      <p:sp>
        <p:nvSpPr>
          <p:cNvPr id="4" name="Slide Number Placeholder 3">
            <a:extLst>
              <a:ext uri="{FF2B5EF4-FFF2-40B4-BE49-F238E27FC236}">
                <a16:creationId xmlns:a16="http://schemas.microsoft.com/office/drawing/2014/main" id="{E9E602BA-FE1C-96D8-CB32-2A7868288B8A}"/>
              </a:ext>
            </a:extLst>
          </p:cNvPr>
          <p:cNvSpPr>
            <a:spLocks noGrp="1"/>
          </p:cNvSpPr>
          <p:nvPr>
            <p:ph type="sldNum" sz="quarter" idx="12"/>
          </p:nvPr>
        </p:nvSpPr>
        <p:spPr/>
        <p:txBody>
          <a:bodyPr>
            <a:normAutofit/>
          </a:bodyPr>
          <a:lstStyle/>
          <a:p>
            <a:pPr>
              <a:spcAft>
                <a:spcPts val="600"/>
              </a:spcAft>
            </a:pPr>
            <a:fld id="{4FAB73BC-B049-4115-A692-8D63A059BFB8}" type="slidenum">
              <a:rPr lang="en-US"/>
              <a:pPr>
                <a:spcAft>
                  <a:spcPts val="600"/>
                </a:spcAft>
              </a:pPr>
              <a:t>10</a:t>
            </a:fld>
            <a:endParaRPr lang="en-US"/>
          </a:p>
        </p:txBody>
      </p:sp>
      <p:pic>
        <p:nvPicPr>
          <p:cNvPr id="5" name="Picture 4" descr="A green and white rectangular box with white text&#10;&#10;AI-generated content may be incorrect.">
            <a:extLst>
              <a:ext uri="{FF2B5EF4-FFF2-40B4-BE49-F238E27FC236}">
                <a16:creationId xmlns:a16="http://schemas.microsoft.com/office/drawing/2014/main" id="{50CB1E88-E116-8CF0-DA65-134695148065}"/>
              </a:ext>
            </a:extLst>
          </p:cNvPr>
          <p:cNvPicPr>
            <a:picLocks noChangeAspect="1"/>
          </p:cNvPicPr>
          <p:nvPr/>
        </p:nvPicPr>
        <p:blipFill>
          <a:blip r:embed="rId2"/>
          <a:stretch>
            <a:fillRect/>
          </a:stretch>
        </p:blipFill>
        <p:spPr>
          <a:xfrm>
            <a:off x="617353" y="1797678"/>
            <a:ext cx="11329434" cy="2536087"/>
          </a:xfrm>
          <a:prstGeom prst="rect">
            <a:avLst/>
          </a:prstGeom>
          <a:ln w="6350">
            <a:solidFill>
              <a:schemeClr val="tx1"/>
            </a:solidFill>
          </a:ln>
        </p:spPr>
      </p:pic>
    </p:spTree>
    <p:extLst>
      <p:ext uri="{BB962C8B-B14F-4D97-AF65-F5344CB8AC3E}">
        <p14:creationId xmlns:p14="http://schemas.microsoft.com/office/powerpoint/2010/main" val="752199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a:extLst>
            <a:ext uri="{FF2B5EF4-FFF2-40B4-BE49-F238E27FC236}">
              <a16:creationId xmlns:a16="http://schemas.microsoft.com/office/drawing/2014/main" id="{42AB8E68-3D8D-F0D5-7060-9465FE9B3939}"/>
            </a:ext>
          </a:extLst>
        </p:cNvPr>
        <p:cNvGrpSpPr/>
        <p:nvPr/>
      </p:nvGrpSpPr>
      <p:grpSpPr>
        <a:xfrm>
          <a:off x="0" y="0"/>
          <a:ext cx="0" cy="0"/>
          <a:chOff x="0" y="0"/>
          <a:chExt cx="0" cy="0"/>
        </a:xfrm>
      </p:grpSpPr>
      <p:pic>
        <p:nvPicPr>
          <p:cNvPr id="5" name="Picture 4" descr="Calculator, pen, compass, money and a paper with graphs printed on it">
            <a:extLst>
              <a:ext uri="{FF2B5EF4-FFF2-40B4-BE49-F238E27FC236}">
                <a16:creationId xmlns:a16="http://schemas.microsoft.com/office/drawing/2014/main" id="{3D19436A-5E98-C057-EA6D-5AF42F880D7E}"/>
              </a:ext>
            </a:extLst>
          </p:cNvPr>
          <p:cNvPicPr>
            <a:picLocks noChangeAspect="1"/>
          </p:cNvPicPr>
          <p:nvPr/>
        </p:nvPicPr>
        <p:blipFill>
          <a:blip r:embed="rId2">
            <a:alphaModFix amt="35000"/>
          </a:blip>
          <a:srcRect b="6639"/>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5C6C7687-C38C-740B-41CE-FE9DC1E9DB76}"/>
              </a:ext>
            </a:extLst>
          </p:cNvPr>
          <p:cNvSpPr>
            <a:spLocks noGrp="1"/>
          </p:cNvSpPr>
          <p:nvPr>
            <p:ph type="title"/>
          </p:nvPr>
        </p:nvSpPr>
        <p:spPr>
          <a:xfrm>
            <a:off x="1097280" y="758952"/>
            <a:ext cx="10058400" cy="3566160"/>
          </a:xfrm>
        </p:spPr>
        <p:txBody>
          <a:bodyPr vert="horz" lIns="91440" tIns="45720" rIns="91440" bIns="45720" rtlCol="0" anchor="b">
            <a:normAutofit/>
          </a:bodyPr>
          <a:lstStyle/>
          <a:p>
            <a:pPr algn="ctr"/>
            <a:r>
              <a:rPr lang="en-US" sz="8000" b="1">
                <a:solidFill>
                  <a:schemeClr val="tx1"/>
                </a:solidFill>
              </a:rPr>
              <a:t>General Fund </a:t>
            </a:r>
            <a:br>
              <a:rPr lang="en-US" sz="8000" b="1">
                <a:solidFill>
                  <a:schemeClr val="tx1"/>
                </a:solidFill>
              </a:rPr>
            </a:br>
            <a:r>
              <a:rPr lang="en-US" sz="8000" b="1">
                <a:solidFill>
                  <a:schemeClr val="tx1"/>
                </a:solidFill>
              </a:rPr>
              <a:t>Operating Budget</a:t>
            </a:r>
          </a:p>
        </p:txBody>
      </p:sp>
    </p:spTree>
    <p:extLst>
      <p:ext uri="{BB962C8B-B14F-4D97-AF65-F5344CB8AC3E}">
        <p14:creationId xmlns:p14="http://schemas.microsoft.com/office/powerpoint/2010/main" val="90679080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D33515-7539-9674-8476-6013F0B4FD3B}"/>
              </a:ext>
            </a:extLst>
          </p:cNvPr>
          <p:cNvSpPr>
            <a:spLocks noGrp="1"/>
          </p:cNvSpPr>
          <p:nvPr>
            <p:ph type="title"/>
          </p:nvPr>
        </p:nvSpPr>
        <p:spPr>
          <a:xfrm>
            <a:off x="4524376" y="634946"/>
            <a:ext cx="7667624" cy="1450757"/>
          </a:xfrm>
        </p:spPr>
        <p:txBody>
          <a:bodyPr>
            <a:normAutofit/>
          </a:bodyPr>
          <a:lstStyle/>
          <a:p>
            <a:pPr algn="ctr"/>
            <a:r>
              <a:rPr lang="en-US" sz="4400" b="1">
                <a:latin typeface="Calibri Light"/>
                <a:ea typeface="Calibri Light"/>
                <a:cs typeface="Times New Roman"/>
              </a:rPr>
              <a:t>FY26 Department  /Agency Budgets </a:t>
            </a:r>
          </a:p>
        </p:txBody>
      </p:sp>
      <p:pic>
        <p:nvPicPr>
          <p:cNvPr id="6" name="Picture 5" descr="Calculator, pen, compass, money and a paper with graphs printed on it">
            <a:extLst>
              <a:ext uri="{FF2B5EF4-FFF2-40B4-BE49-F238E27FC236}">
                <a16:creationId xmlns:a16="http://schemas.microsoft.com/office/drawing/2014/main" id="{359216B6-ADEF-2CB9-DD06-9C7A272E2A00}"/>
              </a:ext>
            </a:extLst>
          </p:cNvPr>
          <p:cNvPicPr>
            <a:picLocks noChangeAspect="1"/>
          </p:cNvPicPr>
          <p:nvPr/>
        </p:nvPicPr>
        <p:blipFill>
          <a:blip r:embed="rId2"/>
          <a:srcRect l="30212" r="28900" b="-6"/>
          <a:stretch>
            <a:fillRect/>
          </a:stretch>
        </p:blipFill>
        <p:spPr>
          <a:xfrm>
            <a:off x="20" y="-12128"/>
            <a:ext cx="4654276" cy="6870127"/>
          </a:xfrm>
          <a:prstGeom prst="rect">
            <a:avLst/>
          </a:prstGeom>
        </p:spPr>
      </p:pic>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DFF7622-51CD-BD15-666B-83A951D8E5AA}"/>
              </a:ext>
            </a:extLst>
          </p:cNvPr>
          <p:cNvSpPr>
            <a:spLocks noGrp="1"/>
          </p:cNvSpPr>
          <p:nvPr>
            <p:ph idx="1"/>
          </p:nvPr>
        </p:nvSpPr>
        <p:spPr>
          <a:xfrm>
            <a:off x="5181601" y="2198914"/>
            <a:ext cx="6368142" cy="3670180"/>
          </a:xfrm>
        </p:spPr>
        <p:txBody>
          <a:bodyPr vert="horz" lIns="0" tIns="45720" rIns="0" bIns="45720" rtlCol="0">
            <a:normAutofit/>
          </a:bodyPr>
          <a:lstStyle/>
          <a:p>
            <a:pPr marL="0" indent="0">
              <a:buNone/>
            </a:pPr>
            <a:r>
              <a:rPr lang="en-US" sz="1600">
                <a:cs typeface="Times New Roman"/>
              </a:rPr>
              <a:t>The proposed budget for FY 26 has been established at $ 936,426,140.00 for the general fund. The proposed General Fund Budget includes investments aimed at strengthening core agencies. We have adopted a highly conservative budgeting approach considering significant uncertainties within the current U.S. government landscape. One key observation is personnel expenses continue to increase the financial burden on the General Fund. The increase is driven by a combination of vacancies being filled, incentive and union-based raises as well as overtime cost.</a:t>
            </a:r>
            <a:br>
              <a:rPr lang="en-US" sz="1600">
                <a:latin typeface="Times New Roman"/>
                <a:cs typeface="Times New Roman"/>
              </a:rPr>
            </a:br>
            <a:endParaRPr lang="en-US" sz="1600">
              <a:latin typeface="Times New Roman"/>
              <a:cs typeface="Times New Roman"/>
            </a:endParaRPr>
          </a:p>
        </p:txBody>
      </p:sp>
      <p:sp>
        <p:nvSpPr>
          <p:cNvPr id="4" name="Slide Number Placeholder 3">
            <a:extLst>
              <a:ext uri="{FF2B5EF4-FFF2-40B4-BE49-F238E27FC236}">
                <a16:creationId xmlns:a16="http://schemas.microsoft.com/office/drawing/2014/main" id="{686BF15D-A5CE-ABCD-106A-C2D6AAE333A9}"/>
              </a:ext>
            </a:extLst>
          </p:cNvPr>
          <p:cNvSpPr>
            <a:spLocks noGrp="1"/>
          </p:cNvSpPr>
          <p:nvPr>
            <p:ph type="sldNum" sz="quarter" idx="12"/>
          </p:nvPr>
        </p:nvSpPr>
        <p:spPr>
          <a:xfrm>
            <a:off x="9900458" y="6459785"/>
            <a:ext cx="1312025" cy="365125"/>
          </a:xfrm>
        </p:spPr>
        <p:txBody>
          <a:bodyPr>
            <a:normAutofit/>
          </a:bodyPr>
          <a:lstStyle/>
          <a:p>
            <a:pPr>
              <a:spcAft>
                <a:spcPts val="600"/>
              </a:spcAft>
            </a:pPr>
            <a:fld id="{4FAB73BC-B049-4115-A692-8D63A059BFB8}" type="slidenum">
              <a:rPr lang="en-US">
                <a:solidFill>
                  <a:schemeClr val="tx1">
                    <a:lumMod val="75000"/>
                    <a:lumOff val="25000"/>
                  </a:schemeClr>
                </a:solidFill>
              </a:rPr>
              <a:pPr>
                <a:spcAft>
                  <a:spcPts val="600"/>
                </a:spcAft>
              </a:pPr>
              <a:t>12</a:t>
            </a:fld>
            <a:endParaRPr lang="en-US">
              <a:solidFill>
                <a:schemeClr val="tx1">
                  <a:lumMod val="75000"/>
                  <a:lumOff val="25000"/>
                </a:schemeClr>
              </a:solidFill>
            </a:endParaRPr>
          </a:p>
        </p:txBody>
      </p:sp>
    </p:spTree>
    <p:extLst>
      <p:ext uri="{BB962C8B-B14F-4D97-AF65-F5344CB8AC3E}">
        <p14:creationId xmlns:p14="http://schemas.microsoft.com/office/powerpoint/2010/main" val="405716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038B8727-D318-4B70-B353-C390602FF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1B0C8367-28B6-4EF1-B182-01BEC9872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67B2614-AE88-542B-5515-81DDAEC28CC4}"/>
              </a:ext>
            </a:extLst>
          </p:cNvPr>
          <p:cNvSpPr>
            <a:spLocks noGrp="1"/>
          </p:cNvSpPr>
          <p:nvPr>
            <p:ph type="title"/>
          </p:nvPr>
        </p:nvSpPr>
        <p:spPr>
          <a:xfrm>
            <a:off x="404533" y="2377062"/>
            <a:ext cx="3084844" cy="2103875"/>
          </a:xfrm>
        </p:spPr>
        <p:txBody>
          <a:bodyPr vert="horz" lIns="91440" tIns="45720" rIns="91440" bIns="45720" rtlCol="0">
            <a:normAutofit/>
          </a:bodyPr>
          <a:lstStyle/>
          <a:p>
            <a:r>
              <a:rPr lang="en-US" sz="3600" b="1">
                <a:solidFill>
                  <a:srgbClr val="FFFFFF"/>
                </a:solidFill>
              </a:rPr>
              <a:t>FY 26 Recommended Budget</a:t>
            </a:r>
            <a:endParaRPr lang="en-US" sz="3600" b="1">
              <a:solidFill>
                <a:srgbClr val="FFFFFF"/>
              </a:solidFill>
              <a:ea typeface="Calibri Light"/>
              <a:cs typeface="Calibri Light"/>
            </a:endParaRPr>
          </a:p>
        </p:txBody>
      </p:sp>
      <p:sp>
        <p:nvSpPr>
          <p:cNvPr id="45" name="Rectangle 44">
            <a:extLst>
              <a:ext uri="{FF2B5EF4-FFF2-40B4-BE49-F238E27FC236}">
                <a16:creationId xmlns:a16="http://schemas.microsoft.com/office/drawing/2014/main" id="{649E3F4C-17F5-49E4-B05F-80C6B348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8D1A9304-0D53-E906-13F1-569C190918EF}"/>
              </a:ext>
            </a:extLst>
          </p:cNvPr>
          <p:cNvSpPr>
            <a:spLocks noGrp="1"/>
          </p:cNvSpPr>
          <p:nvPr>
            <p:ph type="sldNum" sz="quarter" idx="12"/>
          </p:nvPr>
        </p:nvSpPr>
        <p:spPr>
          <a:xfrm>
            <a:off x="9900458" y="6459785"/>
            <a:ext cx="1312025" cy="365125"/>
          </a:xfrm>
        </p:spPr>
        <p:txBody>
          <a:bodyPr vert="horz" lIns="91440" tIns="45720" rIns="91440" bIns="45720" rtlCol="0">
            <a:normAutofit/>
          </a:bodyPr>
          <a:lstStyle/>
          <a:p>
            <a:pPr defTabSz="914400">
              <a:spcAft>
                <a:spcPts val="600"/>
              </a:spcAft>
            </a:pPr>
            <a:fld id="{4FAB73BC-B049-4115-A692-8D63A059BFB8}" type="slidenum">
              <a:rPr lang="en-US">
                <a:solidFill>
                  <a:schemeClr val="tx2"/>
                </a:solidFill>
              </a:rPr>
              <a:pPr defTabSz="914400">
                <a:spcAft>
                  <a:spcPts val="600"/>
                </a:spcAft>
              </a:pPr>
              <a:t>13</a:t>
            </a:fld>
            <a:endParaRPr lang="en-US">
              <a:solidFill>
                <a:schemeClr val="tx2"/>
              </a:solidFill>
            </a:endParaRPr>
          </a:p>
        </p:txBody>
      </p:sp>
      <p:graphicFrame>
        <p:nvGraphicFramePr>
          <p:cNvPr id="36" name="Content Placeholder 8">
            <a:extLst>
              <a:ext uri="{FF2B5EF4-FFF2-40B4-BE49-F238E27FC236}">
                <a16:creationId xmlns:a16="http://schemas.microsoft.com/office/drawing/2014/main" id="{3FD5BCE8-29B5-545A-9786-AE903978925E}"/>
              </a:ext>
            </a:extLst>
          </p:cNvPr>
          <p:cNvGraphicFramePr>
            <a:graphicFrameLocks/>
          </p:cNvGraphicFramePr>
          <p:nvPr>
            <p:extLst>
              <p:ext uri="{D42A27DB-BD31-4B8C-83A1-F6EECF244321}">
                <p14:modId xmlns:p14="http://schemas.microsoft.com/office/powerpoint/2010/main" val="2962688218"/>
              </p:ext>
            </p:extLst>
          </p:nvPr>
        </p:nvGraphicFramePr>
        <p:xfrm>
          <a:off x="4726214" y="609600"/>
          <a:ext cx="6909407" cy="5645456"/>
        </p:xfrm>
        <a:graphic>
          <a:graphicData uri="http://schemas.openxmlformats.org/drawingml/2006/table">
            <a:tbl>
              <a:tblPr firstRow="1" bandRow="1">
                <a:tableStyleId>{3C2FFA5D-87B4-456A-9821-1D502468CF0F}</a:tableStyleId>
              </a:tblPr>
              <a:tblGrid>
                <a:gridCol w="4143676">
                  <a:extLst>
                    <a:ext uri="{9D8B030D-6E8A-4147-A177-3AD203B41FA5}">
                      <a16:colId xmlns:a16="http://schemas.microsoft.com/office/drawing/2014/main" val="1956620438"/>
                    </a:ext>
                  </a:extLst>
                </a:gridCol>
                <a:gridCol w="2765731">
                  <a:extLst>
                    <a:ext uri="{9D8B030D-6E8A-4147-A177-3AD203B41FA5}">
                      <a16:colId xmlns:a16="http://schemas.microsoft.com/office/drawing/2014/main" val="2028665429"/>
                    </a:ext>
                  </a:extLst>
                </a:gridCol>
              </a:tblGrid>
              <a:tr h="240231">
                <a:tc>
                  <a:txBody>
                    <a:bodyPr/>
                    <a:lstStyle/>
                    <a:p>
                      <a:r>
                        <a:rPr lang="en-US" sz="1400">
                          <a:solidFill>
                            <a:schemeClr val="tx1"/>
                          </a:solidFill>
                          <a:effectLst/>
                        </a:rPr>
                        <a:t>Department / Agency</a:t>
                      </a:r>
                    </a:p>
                  </a:txBody>
                  <a:tcPr marL="0" marR="0" marT="0" marB="0" anchor="ctr"/>
                </a:tc>
                <a:tc>
                  <a:txBody>
                    <a:bodyPr/>
                    <a:lstStyle/>
                    <a:p>
                      <a:pPr algn="ctr"/>
                      <a:r>
                        <a:rPr lang="en-US" sz="1400">
                          <a:solidFill>
                            <a:schemeClr val="tx1"/>
                          </a:solidFill>
                          <a:effectLst/>
                        </a:rPr>
                        <a:t> FY 26 Recommended Budget </a:t>
                      </a:r>
                    </a:p>
                  </a:txBody>
                  <a:tcPr marL="0" marR="0" marT="0" marB="0" anchor="ctr"/>
                </a:tc>
                <a:extLst>
                  <a:ext uri="{0D108BD9-81ED-4DB2-BD59-A6C34878D82A}">
                    <a16:rowId xmlns:a16="http://schemas.microsoft.com/office/drawing/2014/main" val="154324748"/>
                  </a:ext>
                </a:extLst>
              </a:tr>
              <a:tr h="216209">
                <a:tc>
                  <a:txBody>
                    <a:bodyPr/>
                    <a:lstStyle/>
                    <a:p>
                      <a:pPr>
                        <a:buNone/>
                      </a:pPr>
                      <a:r>
                        <a:rPr lang="en-US" sz="1200" b="1">
                          <a:effectLst/>
                        </a:rPr>
                        <a:t>Legislature</a:t>
                      </a:r>
                    </a:p>
                  </a:txBody>
                  <a:tcPr marL="0" marR="0" marT="0" marB="0" anchor="ctr"/>
                </a:tc>
                <a:tc>
                  <a:txBody>
                    <a:bodyPr/>
                    <a:lstStyle/>
                    <a:p>
                      <a:pPr algn="ctr"/>
                      <a:r>
                        <a:rPr lang="en-US" sz="1200">
                          <a:effectLst/>
                        </a:rPr>
                        <a:t> </a:t>
                      </a:r>
                      <a:r>
                        <a:rPr lang="en-US" sz="1200"/>
                        <a:t>$</a:t>
                      </a:r>
                      <a:r>
                        <a:rPr lang="en-US" sz="1200">
                          <a:effectLst/>
                        </a:rPr>
                        <a:t>                           </a:t>
                      </a:r>
                      <a:r>
                        <a:rPr lang="en-US" sz="1200"/>
                        <a:t>24,713,000.00 </a:t>
                      </a:r>
                    </a:p>
                  </a:txBody>
                  <a:tcPr marL="0" marR="0" marT="0" marB="0" anchor="ctr"/>
                </a:tc>
                <a:extLst>
                  <a:ext uri="{0D108BD9-81ED-4DB2-BD59-A6C34878D82A}">
                    <a16:rowId xmlns:a16="http://schemas.microsoft.com/office/drawing/2014/main" val="459765122"/>
                  </a:ext>
                </a:extLst>
              </a:tr>
              <a:tr h="216209">
                <a:tc>
                  <a:txBody>
                    <a:bodyPr/>
                    <a:lstStyle/>
                    <a:p>
                      <a:pPr>
                        <a:buNone/>
                      </a:pPr>
                      <a:r>
                        <a:rPr lang="en-US" sz="1200" b="1">
                          <a:effectLst/>
                        </a:rPr>
                        <a:t>Department of Justice</a:t>
                      </a:r>
                    </a:p>
                  </a:txBody>
                  <a:tcPr marL="0" marR="0" marT="0" marB="0" anchor="ctr"/>
                </a:tc>
                <a:tc>
                  <a:txBody>
                    <a:bodyPr/>
                    <a:lstStyle/>
                    <a:p>
                      <a:pPr algn="ctr"/>
                      <a:r>
                        <a:rPr lang="en-US" sz="1200">
                          <a:effectLst/>
                        </a:rPr>
                        <a:t> </a:t>
                      </a:r>
                      <a:r>
                        <a:rPr lang="en-US" sz="1200"/>
                        <a:t>$</a:t>
                      </a:r>
                      <a:r>
                        <a:rPr lang="en-US" sz="1200">
                          <a:effectLst/>
                        </a:rPr>
                        <a:t>                           </a:t>
                      </a:r>
                      <a:r>
                        <a:rPr lang="en-US" sz="1200"/>
                        <a:t>18,755,216.00 </a:t>
                      </a:r>
                    </a:p>
                  </a:txBody>
                  <a:tcPr marL="0" marR="0" marT="0" marB="0" anchor="ctr"/>
                </a:tc>
                <a:extLst>
                  <a:ext uri="{0D108BD9-81ED-4DB2-BD59-A6C34878D82A}">
                    <a16:rowId xmlns:a16="http://schemas.microsoft.com/office/drawing/2014/main" val="2952150472"/>
                  </a:ext>
                </a:extLst>
              </a:tr>
              <a:tr h="216209">
                <a:tc>
                  <a:txBody>
                    <a:bodyPr/>
                    <a:lstStyle/>
                    <a:p>
                      <a:pPr>
                        <a:buNone/>
                      </a:pPr>
                      <a:r>
                        <a:rPr lang="en-US" sz="1200" b="1">
                          <a:effectLst/>
                        </a:rPr>
                        <a:t>Supreme Court</a:t>
                      </a:r>
                    </a:p>
                  </a:txBody>
                  <a:tcPr marL="0" marR="0" marT="0" marB="0" anchor="ctr"/>
                </a:tc>
                <a:tc>
                  <a:txBody>
                    <a:bodyPr/>
                    <a:lstStyle/>
                    <a:p>
                      <a:pPr algn="ctr"/>
                      <a:r>
                        <a:rPr lang="en-US" sz="1200">
                          <a:effectLst/>
                        </a:rPr>
                        <a:t> </a:t>
                      </a:r>
                      <a:r>
                        <a:rPr lang="en-US" sz="1200"/>
                        <a:t>$</a:t>
                      </a:r>
                      <a:r>
                        <a:rPr lang="en-US" sz="1200">
                          <a:effectLst/>
                        </a:rPr>
                        <a:t>                           </a:t>
                      </a:r>
                      <a:r>
                        <a:rPr lang="en-US" sz="1200"/>
                        <a:t>40,258,400.00 </a:t>
                      </a:r>
                    </a:p>
                  </a:txBody>
                  <a:tcPr marL="0" marR="0" marT="0" marB="0" anchor="ctr"/>
                </a:tc>
                <a:extLst>
                  <a:ext uri="{0D108BD9-81ED-4DB2-BD59-A6C34878D82A}">
                    <a16:rowId xmlns:a16="http://schemas.microsoft.com/office/drawing/2014/main" val="3775778971"/>
                  </a:ext>
                </a:extLst>
              </a:tr>
              <a:tr h="216209">
                <a:tc>
                  <a:txBody>
                    <a:bodyPr/>
                    <a:lstStyle/>
                    <a:p>
                      <a:pPr>
                        <a:buNone/>
                      </a:pPr>
                      <a:r>
                        <a:rPr lang="en-US" sz="1200" b="1">
                          <a:effectLst/>
                        </a:rPr>
                        <a:t>Judicial Court</a:t>
                      </a:r>
                    </a:p>
                  </a:txBody>
                  <a:tcPr marL="0" marR="0" marT="0" marB="0" anchor="ctr"/>
                </a:tc>
                <a:tc>
                  <a:txBody>
                    <a:bodyPr/>
                    <a:lstStyle/>
                    <a:p>
                      <a:pPr algn="ctr"/>
                      <a:r>
                        <a:rPr lang="en-US" sz="1200">
                          <a:effectLst/>
                        </a:rPr>
                        <a:t> </a:t>
                      </a:r>
                      <a:r>
                        <a:rPr lang="en-US" sz="1200"/>
                        <a:t>$</a:t>
                      </a:r>
                      <a:r>
                        <a:rPr lang="en-US" sz="1200">
                          <a:effectLst/>
                        </a:rPr>
                        <a:t>                                </a:t>
                      </a:r>
                      <a:r>
                        <a:rPr lang="en-US" sz="1200"/>
                        <a:t>130,620.00 </a:t>
                      </a:r>
                    </a:p>
                  </a:txBody>
                  <a:tcPr marL="0" marR="0" marT="0" marB="0" anchor="ctr"/>
                </a:tc>
                <a:extLst>
                  <a:ext uri="{0D108BD9-81ED-4DB2-BD59-A6C34878D82A}">
                    <a16:rowId xmlns:a16="http://schemas.microsoft.com/office/drawing/2014/main" val="3327888516"/>
                  </a:ext>
                </a:extLst>
              </a:tr>
              <a:tr h="216209">
                <a:tc>
                  <a:txBody>
                    <a:bodyPr/>
                    <a:lstStyle/>
                    <a:p>
                      <a:pPr>
                        <a:buNone/>
                      </a:pPr>
                      <a:r>
                        <a:rPr lang="en-US" sz="1200" b="1">
                          <a:effectLst/>
                        </a:rPr>
                        <a:t>Bureau of Corrections</a:t>
                      </a:r>
                    </a:p>
                  </a:txBody>
                  <a:tcPr marL="0" marR="0" marT="0" marB="0" anchor="ctr"/>
                </a:tc>
                <a:tc>
                  <a:txBody>
                    <a:bodyPr/>
                    <a:lstStyle/>
                    <a:p>
                      <a:pPr algn="ctr"/>
                      <a:r>
                        <a:rPr lang="en-US" sz="1200">
                          <a:effectLst/>
                        </a:rPr>
                        <a:t> </a:t>
                      </a:r>
                      <a:r>
                        <a:rPr lang="en-US" sz="1200"/>
                        <a:t>$</a:t>
                      </a:r>
                      <a:r>
                        <a:rPr lang="en-US" sz="1200">
                          <a:effectLst/>
                        </a:rPr>
                        <a:t>                           </a:t>
                      </a:r>
                      <a:r>
                        <a:rPr lang="en-US" sz="1200"/>
                        <a:t>37,702,232.00 </a:t>
                      </a:r>
                    </a:p>
                  </a:txBody>
                  <a:tcPr marL="0" marR="0" marT="0" marB="0" anchor="ctr"/>
                </a:tc>
                <a:extLst>
                  <a:ext uri="{0D108BD9-81ED-4DB2-BD59-A6C34878D82A}">
                    <a16:rowId xmlns:a16="http://schemas.microsoft.com/office/drawing/2014/main" val="2328316335"/>
                  </a:ext>
                </a:extLst>
              </a:tr>
              <a:tr h="216209">
                <a:tc>
                  <a:txBody>
                    <a:bodyPr/>
                    <a:lstStyle/>
                    <a:p>
                      <a:pPr>
                        <a:buNone/>
                      </a:pPr>
                      <a:r>
                        <a:rPr lang="en-US" sz="1200" b="1">
                          <a:effectLst/>
                        </a:rPr>
                        <a:t>Office of the Governor</a:t>
                      </a:r>
                    </a:p>
                  </a:txBody>
                  <a:tcPr marL="0" marR="0" marT="0" marB="0" anchor="ctr"/>
                </a:tc>
                <a:tc>
                  <a:txBody>
                    <a:bodyPr/>
                    <a:lstStyle/>
                    <a:p>
                      <a:pPr algn="ctr"/>
                      <a:r>
                        <a:rPr lang="en-US" sz="1200">
                          <a:effectLst/>
                        </a:rPr>
                        <a:t> </a:t>
                      </a:r>
                      <a:r>
                        <a:rPr lang="en-US" sz="1200"/>
                        <a:t>$</a:t>
                      </a:r>
                      <a:r>
                        <a:rPr lang="en-US" sz="1200">
                          <a:effectLst/>
                        </a:rPr>
                        <a:t>                           </a:t>
                      </a:r>
                      <a:r>
                        <a:rPr lang="en-US" sz="1200"/>
                        <a:t>14,087,494.00 </a:t>
                      </a:r>
                    </a:p>
                  </a:txBody>
                  <a:tcPr marL="0" marR="0" marT="0" marB="0" anchor="ctr"/>
                </a:tc>
                <a:extLst>
                  <a:ext uri="{0D108BD9-81ED-4DB2-BD59-A6C34878D82A}">
                    <a16:rowId xmlns:a16="http://schemas.microsoft.com/office/drawing/2014/main" val="2062762367"/>
                  </a:ext>
                </a:extLst>
              </a:tr>
              <a:tr h="216209">
                <a:tc>
                  <a:txBody>
                    <a:bodyPr/>
                    <a:lstStyle/>
                    <a:p>
                      <a:pPr>
                        <a:buNone/>
                      </a:pPr>
                      <a:r>
                        <a:rPr lang="en-US" sz="1200" b="1">
                          <a:effectLst/>
                        </a:rPr>
                        <a:t>Office of Management &amp; Budget</a:t>
                      </a:r>
                    </a:p>
                  </a:txBody>
                  <a:tcPr marL="0" marR="0" marT="0" marB="0" anchor="ctr"/>
                </a:tc>
                <a:tc>
                  <a:txBody>
                    <a:bodyPr/>
                    <a:lstStyle/>
                    <a:p>
                      <a:pPr algn="ctr"/>
                      <a:r>
                        <a:rPr lang="en-US" sz="1200">
                          <a:effectLst/>
                        </a:rPr>
                        <a:t> </a:t>
                      </a:r>
                      <a:r>
                        <a:rPr lang="en-US" sz="1200"/>
                        <a:t>$</a:t>
                      </a:r>
                      <a:r>
                        <a:rPr lang="en-US" sz="1200">
                          <a:effectLst/>
                        </a:rPr>
                        <a:t>                             </a:t>
                      </a:r>
                      <a:r>
                        <a:rPr lang="en-US" sz="1200"/>
                        <a:t>6,374,287.00 </a:t>
                      </a:r>
                    </a:p>
                  </a:txBody>
                  <a:tcPr marL="0" marR="0" marT="0" marB="0" anchor="ctr"/>
                </a:tc>
                <a:extLst>
                  <a:ext uri="{0D108BD9-81ED-4DB2-BD59-A6C34878D82A}">
                    <a16:rowId xmlns:a16="http://schemas.microsoft.com/office/drawing/2014/main" val="3888521752"/>
                  </a:ext>
                </a:extLst>
              </a:tr>
              <a:tr h="216209">
                <a:tc>
                  <a:txBody>
                    <a:bodyPr/>
                    <a:lstStyle/>
                    <a:p>
                      <a:pPr>
                        <a:buNone/>
                      </a:pPr>
                      <a:r>
                        <a:rPr lang="en-US" sz="1200" b="1">
                          <a:effectLst/>
                        </a:rPr>
                        <a:t>Division of Personnel</a:t>
                      </a:r>
                    </a:p>
                  </a:txBody>
                  <a:tcPr marL="0" marR="0" marT="0" marB="0" anchor="ctr"/>
                </a:tc>
                <a:tc>
                  <a:txBody>
                    <a:bodyPr/>
                    <a:lstStyle/>
                    <a:p>
                      <a:pPr algn="ctr"/>
                      <a:r>
                        <a:rPr lang="en-US" sz="1200">
                          <a:effectLst/>
                        </a:rPr>
                        <a:t> </a:t>
                      </a:r>
                      <a:r>
                        <a:rPr lang="en-US" sz="1200"/>
                        <a:t>$</a:t>
                      </a:r>
                      <a:r>
                        <a:rPr lang="en-US" sz="1200">
                          <a:effectLst/>
                        </a:rPr>
                        <a:t>                           </a:t>
                      </a:r>
                      <a:r>
                        <a:rPr lang="en-US" sz="1200"/>
                        <a:t>62,758,866.00 </a:t>
                      </a:r>
                    </a:p>
                  </a:txBody>
                  <a:tcPr marL="0" marR="0" marT="0" marB="0" anchor="ctr"/>
                </a:tc>
                <a:extLst>
                  <a:ext uri="{0D108BD9-81ED-4DB2-BD59-A6C34878D82A}">
                    <a16:rowId xmlns:a16="http://schemas.microsoft.com/office/drawing/2014/main" val="3220868429"/>
                  </a:ext>
                </a:extLst>
              </a:tr>
              <a:tr h="216209">
                <a:tc>
                  <a:txBody>
                    <a:bodyPr/>
                    <a:lstStyle/>
                    <a:p>
                      <a:pPr>
                        <a:buNone/>
                      </a:pPr>
                      <a:r>
                        <a:rPr lang="en-US" sz="1200" b="1">
                          <a:effectLst/>
                        </a:rPr>
                        <a:t>Office of Collective Bargaining</a:t>
                      </a:r>
                    </a:p>
                  </a:txBody>
                  <a:tcPr marL="0" marR="0" marT="0" marB="0" anchor="ctr"/>
                </a:tc>
                <a:tc>
                  <a:txBody>
                    <a:bodyPr/>
                    <a:lstStyle/>
                    <a:p>
                      <a:pPr algn="ctr"/>
                      <a:r>
                        <a:rPr lang="en-US" sz="1200">
                          <a:effectLst/>
                        </a:rPr>
                        <a:t> </a:t>
                      </a:r>
                      <a:r>
                        <a:rPr lang="en-US" sz="1200"/>
                        <a:t>$</a:t>
                      </a:r>
                      <a:r>
                        <a:rPr lang="en-US" sz="1200">
                          <a:effectLst/>
                        </a:rPr>
                        <a:t>                             </a:t>
                      </a:r>
                      <a:r>
                        <a:rPr lang="en-US" sz="1200"/>
                        <a:t>1,263,391.00 </a:t>
                      </a:r>
                    </a:p>
                  </a:txBody>
                  <a:tcPr marL="0" marR="0" marT="0" marB="0" anchor="ctr"/>
                </a:tc>
                <a:extLst>
                  <a:ext uri="{0D108BD9-81ED-4DB2-BD59-A6C34878D82A}">
                    <a16:rowId xmlns:a16="http://schemas.microsoft.com/office/drawing/2014/main" val="1806864274"/>
                  </a:ext>
                </a:extLst>
              </a:tr>
              <a:tr h="216209">
                <a:tc>
                  <a:txBody>
                    <a:bodyPr/>
                    <a:lstStyle/>
                    <a:p>
                      <a:pPr>
                        <a:buNone/>
                      </a:pPr>
                      <a:r>
                        <a:rPr lang="en-US" sz="1200" b="1">
                          <a:effectLst/>
                        </a:rPr>
                        <a:t>VITEMA</a:t>
                      </a:r>
                    </a:p>
                  </a:txBody>
                  <a:tcPr marL="0" marR="0" marT="0" marB="0" anchor="ctr"/>
                </a:tc>
                <a:tc>
                  <a:txBody>
                    <a:bodyPr/>
                    <a:lstStyle/>
                    <a:p>
                      <a:pPr algn="ctr"/>
                      <a:r>
                        <a:rPr lang="en-US" sz="1200">
                          <a:effectLst/>
                        </a:rPr>
                        <a:t> </a:t>
                      </a:r>
                      <a:r>
                        <a:rPr lang="en-US" sz="1200"/>
                        <a:t>$</a:t>
                      </a:r>
                      <a:r>
                        <a:rPr lang="en-US" sz="1200">
                          <a:effectLst/>
                        </a:rPr>
                        <a:t>                             </a:t>
                      </a:r>
                      <a:r>
                        <a:rPr lang="en-US" sz="1200"/>
                        <a:t>5,911,126.00 </a:t>
                      </a:r>
                    </a:p>
                  </a:txBody>
                  <a:tcPr marL="0" marR="0" marT="0" marB="0" anchor="ctr"/>
                </a:tc>
                <a:extLst>
                  <a:ext uri="{0D108BD9-81ED-4DB2-BD59-A6C34878D82A}">
                    <a16:rowId xmlns:a16="http://schemas.microsoft.com/office/drawing/2014/main" val="333508060"/>
                  </a:ext>
                </a:extLst>
              </a:tr>
              <a:tr h="216209">
                <a:tc>
                  <a:txBody>
                    <a:bodyPr/>
                    <a:lstStyle/>
                    <a:p>
                      <a:pPr>
                        <a:buNone/>
                      </a:pPr>
                      <a:r>
                        <a:rPr lang="en-US" sz="1200" b="1">
                          <a:effectLst/>
                        </a:rPr>
                        <a:t>Virgin Islands Fire Emergency Medical Service</a:t>
                      </a:r>
                    </a:p>
                  </a:txBody>
                  <a:tcPr marL="0" marR="0" marT="0" marB="0" anchor="ctr"/>
                </a:tc>
                <a:tc>
                  <a:txBody>
                    <a:bodyPr/>
                    <a:lstStyle/>
                    <a:p>
                      <a:pPr algn="ctr"/>
                      <a:r>
                        <a:rPr lang="en-US" sz="1200">
                          <a:effectLst/>
                        </a:rPr>
                        <a:t> </a:t>
                      </a:r>
                      <a:r>
                        <a:rPr lang="en-US" sz="1200"/>
                        <a:t>$</a:t>
                      </a:r>
                      <a:r>
                        <a:rPr lang="en-US" sz="1200">
                          <a:effectLst/>
                        </a:rPr>
                        <a:t>                           </a:t>
                      </a:r>
                      <a:r>
                        <a:rPr lang="en-US" sz="1200"/>
                        <a:t>35,224,463.00 </a:t>
                      </a:r>
                    </a:p>
                  </a:txBody>
                  <a:tcPr marL="0" marR="0" marT="0" marB="0" anchor="ctr"/>
                </a:tc>
                <a:extLst>
                  <a:ext uri="{0D108BD9-81ED-4DB2-BD59-A6C34878D82A}">
                    <a16:rowId xmlns:a16="http://schemas.microsoft.com/office/drawing/2014/main" val="3003196207"/>
                  </a:ext>
                </a:extLst>
              </a:tr>
              <a:tr h="216209">
                <a:tc>
                  <a:txBody>
                    <a:bodyPr/>
                    <a:lstStyle/>
                    <a:p>
                      <a:pPr>
                        <a:buNone/>
                      </a:pPr>
                      <a:r>
                        <a:rPr lang="en-US" sz="1200" b="1">
                          <a:effectLst/>
                        </a:rPr>
                        <a:t>Territorial Public Defender</a:t>
                      </a:r>
                    </a:p>
                  </a:txBody>
                  <a:tcPr marL="0" marR="0" marT="0" marB="0" anchor="ctr"/>
                </a:tc>
                <a:tc>
                  <a:txBody>
                    <a:bodyPr/>
                    <a:lstStyle/>
                    <a:p>
                      <a:pPr algn="ctr"/>
                      <a:r>
                        <a:rPr lang="en-US" sz="1200">
                          <a:effectLst/>
                        </a:rPr>
                        <a:t> </a:t>
                      </a:r>
                      <a:r>
                        <a:rPr lang="en-US" sz="1200"/>
                        <a:t>$</a:t>
                      </a:r>
                      <a:r>
                        <a:rPr lang="en-US" sz="1200">
                          <a:effectLst/>
                        </a:rPr>
                        <a:t>                             </a:t>
                      </a:r>
                      <a:r>
                        <a:rPr lang="en-US" sz="1200"/>
                        <a:t>6,132,220.00 </a:t>
                      </a:r>
                    </a:p>
                  </a:txBody>
                  <a:tcPr marL="0" marR="0" marT="0" marB="0" anchor="ctr"/>
                </a:tc>
                <a:extLst>
                  <a:ext uri="{0D108BD9-81ED-4DB2-BD59-A6C34878D82A}">
                    <a16:rowId xmlns:a16="http://schemas.microsoft.com/office/drawing/2014/main" val="2161437938"/>
                  </a:ext>
                </a:extLst>
              </a:tr>
              <a:tr h="216209">
                <a:tc>
                  <a:txBody>
                    <a:bodyPr/>
                    <a:lstStyle/>
                    <a:p>
                      <a:pPr>
                        <a:buNone/>
                      </a:pPr>
                      <a:r>
                        <a:rPr lang="en-US" sz="1200" b="1">
                          <a:effectLst/>
                        </a:rPr>
                        <a:t>Bureau of Information Technology</a:t>
                      </a:r>
                    </a:p>
                  </a:txBody>
                  <a:tcPr marL="0" marR="0" marT="0" marB="0" anchor="ctr"/>
                </a:tc>
                <a:tc>
                  <a:txBody>
                    <a:bodyPr/>
                    <a:lstStyle/>
                    <a:p>
                      <a:pPr algn="ctr"/>
                      <a:r>
                        <a:rPr lang="en-US" sz="1200">
                          <a:effectLst/>
                        </a:rPr>
                        <a:t> </a:t>
                      </a:r>
                      <a:r>
                        <a:rPr lang="en-US" sz="1200"/>
                        <a:t>$</a:t>
                      </a:r>
                      <a:r>
                        <a:rPr lang="en-US" sz="1200">
                          <a:effectLst/>
                        </a:rPr>
                        <a:t>                           </a:t>
                      </a:r>
                      <a:r>
                        <a:rPr lang="en-US" sz="1200"/>
                        <a:t>12,329,386.00 </a:t>
                      </a:r>
                    </a:p>
                  </a:txBody>
                  <a:tcPr marL="0" marR="0" marT="0" marB="0" anchor="ctr"/>
                </a:tc>
                <a:extLst>
                  <a:ext uri="{0D108BD9-81ED-4DB2-BD59-A6C34878D82A}">
                    <a16:rowId xmlns:a16="http://schemas.microsoft.com/office/drawing/2014/main" val="2186639262"/>
                  </a:ext>
                </a:extLst>
              </a:tr>
              <a:tr h="216209">
                <a:tc>
                  <a:txBody>
                    <a:bodyPr/>
                    <a:lstStyle/>
                    <a:p>
                      <a:pPr>
                        <a:buNone/>
                      </a:pPr>
                      <a:r>
                        <a:rPr lang="en-US" sz="1200" b="1">
                          <a:effectLst/>
                        </a:rPr>
                        <a:t>Virgin Islands Energy Office</a:t>
                      </a:r>
                    </a:p>
                  </a:txBody>
                  <a:tcPr marL="0" marR="0" marT="0" marB="0" anchor="ctr"/>
                </a:tc>
                <a:tc>
                  <a:txBody>
                    <a:bodyPr/>
                    <a:lstStyle/>
                    <a:p>
                      <a:pPr algn="ctr"/>
                      <a:r>
                        <a:rPr lang="en-US" sz="1200">
                          <a:effectLst/>
                        </a:rPr>
                        <a:t> </a:t>
                      </a:r>
                      <a:r>
                        <a:rPr lang="en-US" sz="1200"/>
                        <a:t>$</a:t>
                      </a:r>
                      <a:r>
                        <a:rPr lang="en-US" sz="1200">
                          <a:effectLst/>
                        </a:rPr>
                        <a:t>                             </a:t>
                      </a:r>
                      <a:r>
                        <a:rPr lang="en-US" sz="1200"/>
                        <a:t>1,554,499.00 </a:t>
                      </a:r>
                    </a:p>
                  </a:txBody>
                  <a:tcPr marL="0" marR="0" marT="0" marB="0" anchor="ctr"/>
                </a:tc>
                <a:extLst>
                  <a:ext uri="{0D108BD9-81ED-4DB2-BD59-A6C34878D82A}">
                    <a16:rowId xmlns:a16="http://schemas.microsoft.com/office/drawing/2014/main" val="2592044991"/>
                  </a:ext>
                </a:extLst>
              </a:tr>
              <a:tr h="216209">
                <a:tc>
                  <a:txBody>
                    <a:bodyPr/>
                    <a:lstStyle/>
                    <a:p>
                      <a:pPr>
                        <a:buNone/>
                      </a:pPr>
                      <a:r>
                        <a:rPr lang="en-US" sz="1200" b="1">
                          <a:effectLst/>
                        </a:rPr>
                        <a:t>Office of the Adjutant General</a:t>
                      </a:r>
                    </a:p>
                  </a:txBody>
                  <a:tcPr marL="0" marR="0" marT="0" marB="0" anchor="ctr"/>
                </a:tc>
                <a:tc>
                  <a:txBody>
                    <a:bodyPr/>
                    <a:lstStyle/>
                    <a:p>
                      <a:pPr algn="ctr"/>
                      <a:r>
                        <a:rPr lang="en-US" sz="1200">
                          <a:effectLst/>
                        </a:rPr>
                        <a:t> </a:t>
                      </a:r>
                      <a:r>
                        <a:rPr lang="en-US" sz="1200"/>
                        <a:t>$</a:t>
                      </a:r>
                      <a:r>
                        <a:rPr lang="en-US" sz="1200">
                          <a:effectLst/>
                        </a:rPr>
                        <a:t>                             </a:t>
                      </a:r>
                      <a:r>
                        <a:rPr lang="en-US" sz="1200"/>
                        <a:t>3,243,939.00 </a:t>
                      </a:r>
                    </a:p>
                  </a:txBody>
                  <a:tcPr marL="0" marR="0" marT="0" marB="0" anchor="ctr"/>
                </a:tc>
                <a:extLst>
                  <a:ext uri="{0D108BD9-81ED-4DB2-BD59-A6C34878D82A}">
                    <a16:rowId xmlns:a16="http://schemas.microsoft.com/office/drawing/2014/main" val="3552909548"/>
                  </a:ext>
                </a:extLst>
              </a:tr>
              <a:tr h="216209">
                <a:tc>
                  <a:txBody>
                    <a:bodyPr/>
                    <a:lstStyle/>
                    <a:p>
                      <a:pPr>
                        <a:buNone/>
                      </a:pPr>
                      <a:r>
                        <a:rPr lang="en-US" sz="1200" b="1">
                          <a:effectLst/>
                        </a:rPr>
                        <a:t>Office of Veteran's Affairs</a:t>
                      </a:r>
                    </a:p>
                  </a:txBody>
                  <a:tcPr marL="0" marR="0" marT="0" marB="0" anchor="ctr"/>
                </a:tc>
                <a:tc>
                  <a:txBody>
                    <a:bodyPr/>
                    <a:lstStyle/>
                    <a:p>
                      <a:pPr algn="ctr"/>
                      <a:r>
                        <a:rPr lang="en-US" sz="1200">
                          <a:effectLst/>
                        </a:rPr>
                        <a:t> </a:t>
                      </a:r>
                      <a:r>
                        <a:rPr lang="en-US" sz="1200"/>
                        <a:t>$</a:t>
                      </a:r>
                      <a:r>
                        <a:rPr lang="en-US" sz="1200">
                          <a:effectLst/>
                        </a:rPr>
                        <a:t>                             </a:t>
                      </a:r>
                      <a:r>
                        <a:rPr lang="en-US" sz="1200"/>
                        <a:t>1,219,369.00 </a:t>
                      </a:r>
                    </a:p>
                  </a:txBody>
                  <a:tcPr marL="0" marR="0" marT="0" marB="0" anchor="ctr"/>
                </a:tc>
                <a:extLst>
                  <a:ext uri="{0D108BD9-81ED-4DB2-BD59-A6C34878D82A}">
                    <a16:rowId xmlns:a16="http://schemas.microsoft.com/office/drawing/2014/main" val="3901089098"/>
                  </a:ext>
                </a:extLst>
              </a:tr>
              <a:tr h="216209">
                <a:tc>
                  <a:txBody>
                    <a:bodyPr/>
                    <a:lstStyle/>
                    <a:p>
                      <a:pPr>
                        <a:buNone/>
                      </a:pPr>
                      <a:r>
                        <a:rPr lang="en-US" sz="1200" b="1">
                          <a:effectLst/>
                        </a:rPr>
                        <a:t>Lt Governor's Office</a:t>
                      </a:r>
                    </a:p>
                  </a:txBody>
                  <a:tcPr marL="0" marR="0" marT="0" marB="0" anchor="ctr"/>
                </a:tc>
                <a:tc>
                  <a:txBody>
                    <a:bodyPr/>
                    <a:lstStyle/>
                    <a:p>
                      <a:pPr algn="ctr"/>
                      <a:r>
                        <a:rPr lang="en-US" sz="1200">
                          <a:effectLst/>
                        </a:rPr>
                        <a:t> </a:t>
                      </a:r>
                      <a:r>
                        <a:rPr lang="en-US" sz="1200"/>
                        <a:t>$</a:t>
                      </a:r>
                      <a:r>
                        <a:rPr lang="en-US" sz="1200">
                          <a:effectLst/>
                        </a:rPr>
                        <a:t>                             </a:t>
                      </a:r>
                      <a:r>
                        <a:rPr lang="en-US" sz="1200"/>
                        <a:t>7,743,246.00 </a:t>
                      </a:r>
                    </a:p>
                  </a:txBody>
                  <a:tcPr marL="0" marR="0" marT="0" marB="0" anchor="ctr"/>
                </a:tc>
                <a:extLst>
                  <a:ext uri="{0D108BD9-81ED-4DB2-BD59-A6C34878D82A}">
                    <a16:rowId xmlns:a16="http://schemas.microsoft.com/office/drawing/2014/main" val="3859872067"/>
                  </a:ext>
                </a:extLst>
              </a:tr>
              <a:tr h="216209">
                <a:tc>
                  <a:txBody>
                    <a:bodyPr/>
                    <a:lstStyle/>
                    <a:p>
                      <a:pPr>
                        <a:buNone/>
                      </a:pPr>
                      <a:r>
                        <a:rPr lang="en-US" sz="1200" b="1">
                          <a:effectLst/>
                        </a:rPr>
                        <a:t>Office of the Supervisor of Elections</a:t>
                      </a:r>
                    </a:p>
                  </a:txBody>
                  <a:tcPr marL="0" marR="0" marT="0" marB="0" anchor="ctr"/>
                </a:tc>
                <a:tc>
                  <a:txBody>
                    <a:bodyPr/>
                    <a:lstStyle/>
                    <a:p>
                      <a:pPr algn="ctr"/>
                      <a:r>
                        <a:rPr lang="en-US" sz="1200">
                          <a:effectLst/>
                        </a:rPr>
                        <a:t> </a:t>
                      </a:r>
                      <a:r>
                        <a:rPr lang="en-US" sz="1200"/>
                        <a:t>$</a:t>
                      </a:r>
                      <a:r>
                        <a:rPr lang="en-US" sz="1200">
                          <a:effectLst/>
                        </a:rPr>
                        <a:t>                             </a:t>
                      </a:r>
                      <a:r>
                        <a:rPr lang="en-US" sz="1200"/>
                        <a:t>2,500,000.00 </a:t>
                      </a:r>
                    </a:p>
                  </a:txBody>
                  <a:tcPr marL="0" marR="0" marT="0" marB="0" anchor="ctr"/>
                </a:tc>
                <a:extLst>
                  <a:ext uri="{0D108BD9-81ED-4DB2-BD59-A6C34878D82A}">
                    <a16:rowId xmlns:a16="http://schemas.microsoft.com/office/drawing/2014/main" val="1315596877"/>
                  </a:ext>
                </a:extLst>
              </a:tr>
              <a:tr h="216209">
                <a:tc>
                  <a:txBody>
                    <a:bodyPr/>
                    <a:lstStyle/>
                    <a:p>
                      <a:pPr>
                        <a:buNone/>
                      </a:pPr>
                      <a:r>
                        <a:rPr lang="en-US" sz="1200" b="1">
                          <a:effectLst/>
                        </a:rPr>
                        <a:t>Board of Elections</a:t>
                      </a:r>
                    </a:p>
                  </a:txBody>
                  <a:tcPr marL="0" marR="0" marT="0" marB="0" anchor="ctr"/>
                </a:tc>
                <a:tc>
                  <a:txBody>
                    <a:bodyPr/>
                    <a:lstStyle/>
                    <a:p>
                      <a:pPr algn="ctr"/>
                      <a:r>
                        <a:rPr lang="en-US" sz="1200">
                          <a:effectLst/>
                        </a:rPr>
                        <a:t> </a:t>
                      </a:r>
                      <a:r>
                        <a:rPr lang="en-US" sz="1200"/>
                        <a:t>$</a:t>
                      </a:r>
                      <a:r>
                        <a:rPr lang="en-US" sz="1200">
                          <a:effectLst/>
                        </a:rPr>
                        <a:t>                                </a:t>
                      </a:r>
                      <a:r>
                        <a:rPr lang="en-US" sz="1200"/>
                        <a:t>250,000.00 </a:t>
                      </a:r>
                    </a:p>
                  </a:txBody>
                  <a:tcPr marL="0" marR="0" marT="0" marB="0" anchor="ctr"/>
                </a:tc>
                <a:extLst>
                  <a:ext uri="{0D108BD9-81ED-4DB2-BD59-A6C34878D82A}">
                    <a16:rowId xmlns:a16="http://schemas.microsoft.com/office/drawing/2014/main" val="2330810191"/>
                  </a:ext>
                </a:extLst>
              </a:tr>
              <a:tr h="216209">
                <a:tc>
                  <a:txBody>
                    <a:bodyPr/>
                    <a:lstStyle/>
                    <a:p>
                      <a:pPr>
                        <a:buNone/>
                      </a:pPr>
                      <a:r>
                        <a:rPr lang="en-US" sz="1200" b="1">
                          <a:effectLst/>
                        </a:rPr>
                        <a:t>Bureau of School Construction and Maintenance</a:t>
                      </a:r>
                    </a:p>
                  </a:txBody>
                  <a:tcPr marL="0" marR="0" marT="0" marB="0" anchor="ctr"/>
                </a:tc>
                <a:tc>
                  <a:txBody>
                    <a:bodyPr/>
                    <a:lstStyle/>
                    <a:p>
                      <a:pPr algn="ctr"/>
                      <a:r>
                        <a:rPr lang="en-US" sz="1200">
                          <a:effectLst/>
                        </a:rPr>
                        <a:t> </a:t>
                      </a:r>
                      <a:r>
                        <a:rPr lang="en-US" sz="1200"/>
                        <a:t>$</a:t>
                      </a:r>
                      <a:r>
                        <a:rPr lang="en-US" sz="1200">
                          <a:effectLst/>
                        </a:rPr>
                        <a:t>                             </a:t>
                      </a:r>
                      <a:r>
                        <a:rPr lang="en-US" sz="1200"/>
                        <a:t>5,746,152.00 </a:t>
                      </a:r>
                    </a:p>
                  </a:txBody>
                  <a:tcPr marL="0" marR="0" marT="0" marB="0" anchor="ctr"/>
                </a:tc>
                <a:extLst>
                  <a:ext uri="{0D108BD9-81ED-4DB2-BD59-A6C34878D82A}">
                    <a16:rowId xmlns:a16="http://schemas.microsoft.com/office/drawing/2014/main" val="4230270843"/>
                  </a:ext>
                </a:extLst>
              </a:tr>
              <a:tr h="216209">
                <a:tc>
                  <a:txBody>
                    <a:bodyPr/>
                    <a:lstStyle/>
                    <a:p>
                      <a:pPr>
                        <a:buNone/>
                      </a:pPr>
                      <a:r>
                        <a:rPr lang="en-US" sz="1200" b="1">
                          <a:effectLst/>
                        </a:rPr>
                        <a:t>Board of Education</a:t>
                      </a:r>
                    </a:p>
                  </a:txBody>
                  <a:tcPr marL="0" marR="0" marT="0" marB="0" anchor="ctr"/>
                </a:tc>
                <a:tc>
                  <a:txBody>
                    <a:bodyPr/>
                    <a:lstStyle/>
                    <a:p>
                      <a:pPr algn="ctr"/>
                      <a:r>
                        <a:rPr lang="en-US" sz="1200">
                          <a:effectLst/>
                        </a:rPr>
                        <a:t> </a:t>
                      </a:r>
                      <a:r>
                        <a:rPr lang="en-US" sz="1200"/>
                        <a:t>$</a:t>
                      </a:r>
                      <a:r>
                        <a:rPr lang="en-US" sz="1200">
                          <a:effectLst/>
                        </a:rPr>
                        <a:t>                             </a:t>
                      </a:r>
                      <a:r>
                        <a:rPr lang="en-US" sz="1200"/>
                        <a:t>2,137,697.00 </a:t>
                      </a:r>
                    </a:p>
                  </a:txBody>
                  <a:tcPr marL="0" marR="0" marT="0" marB="0" anchor="ctr"/>
                </a:tc>
                <a:extLst>
                  <a:ext uri="{0D108BD9-81ED-4DB2-BD59-A6C34878D82A}">
                    <a16:rowId xmlns:a16="http://schemas.microsoft.com/office/drawing/2014/main" val="3286921559"/>
                  </a:ext>
                </a:extLst>
              </a:tr>
              <a:tr h="216209">
                <a:tc>
                  <a:txBody>
                    <a:bodyPr/>
                    <a:lstStyle/>
                    <a:p>
                      <a:pPr>
                        <a:buNone/>
                      </a:pPr>
                      <a:r>
                        <a:rPr lang="en-US" sz="1200" b="1">
                          <a:effectLst/>
                        </a:rPr>
                        <a:t>Bureau of Internal Revenue</a:t>
                      </a:r>
                    </a:p>
                  </a:txBody>
                  <a:tcPr marL="0" marR="0" marT="0" marB="0" anchor="ctr"/>
                </a:tc>
                <a:tc>
                  <a:txBody>
                    <a:bodyPr/>
                    <a:lstStyle/>
                    <a:p>
                      <a:pPr algn="ctr"/>
                      <a:r>
                        <a:rPr lang="en-US" sz="1200">
                          <a:effectLst/>
                        </a:rPr>
                        <a:t> </a:t>
                      </a:r>
                      <a:r>
                        <a:rPr lang="en-US" sz="1200"/>
                        <a:t>$</a:t>
                      </a:r>
                      <a:r>
                        <a:rPr lang="en-US" sz="1200">
                          <a:effectLst/>
                        </a:rPr>
                        <a:t>                           </a:t>
                      </a:r>
                      <a:r>
                        <a:rPr lang="en-US" sz="1200"/>
                        <a:t>14,060,535.00 </a:t>
                      </a:r>
                    </a:p>
                  </a:txBody>
                  <a:tcPr marL="0" marR="0" marT="0" marB="0" anchor="ctr"/>
                </a:tc>
                <a:extLst>
                  <a:ext uri="{0D108BD9-81ED-4DB2-BD59-A6C34878D82A}">
                    <a16:rowId xmlns:a16="http://schemas.microsoft.com/office/drawing/2014/main" val="2678238083"/>
                  </a:ext>
                </a:extLst>
              </a:tr>
              <a:tr h="216209">
                <a:tc>
                  <a:txBody>
                    <a:bodyPr/>
                    <a:lstStyle/>
                    <a:p>
                      <a:pPr>
                        <a:buNone/>
                      </a:pPr>
                      <a:r>
                        <a:rPr lang="en-US" sz="1200" b="1">
                          <a:effectLst/>
                        </a:rPr>
                        <a:t>Office of the Inspector General</a:t>
                      </a:r>
                    </a:p>
                  </a:txBody>
                  <a:tcPr marL="0" marR="0" marT="0" marB="0" anchor="ctr"/>
                </a:tc>
                <a:tc>
                  <a:txBody>
                    <a:bodyPr/>
                    <a:lstStyle/>
                    <a:p>
                      <a:pPr algn="ctr"/>
                      <a:r>
                        <a:rPr lang="en-US" sz="1200">
                          <a:effectLst/>
                        </a:rPr>
                        <a:t> </a:t>
                      </a:r>
                      <a:r>
                        <a:rPr lang="en-US" sz="1200"/>
                        <a:t>$</a:t>
                      </a:r>
                      <a:r>
                        <a:rPr lang="en-US" sz="1200">
                          <a:effectLst/>
                        </a:rPr>
                        <a:t>                             </a:t>
                      </a:r>
                      <a:r>
                        <a:rPr lang="en-US" sz="1200"/>
                        <a:t>2,898,392.00 </a:t>
                      </a:r>
                    </a:p>
                  </a:txBody>
                  <a:tcPr marL="0" marR="0" marT="0" marB="0" anchor="ctr"/>
                </a:tc>
                <a:extLst>
                  <a:ext uri="{0D108BD9-81ED-4DB2-BD59-A6C34878D82A}">
                    <a16:rowId xmlns:a16="http://schemas.microsoft.com/office/drawing/2014/main" val="3421873104"/>
                  </a:ext>
                </a:extLst>
              </a:tr>
              <a:tr h="216209">
                <a:tc>
                  <a:txBody>
                    <a:bodyPr/>
                    <a:lstStyle/>
                    <a:p>
                      <a:pPr>
                        <a:buNone/>
                      </a:pPr>
                      <a:r>
                        <a:rPr lang="en-US" sz="1200" b="1">
                          <a:effectLst/>
                        </a:rPr>
                        <a:t>Bureau of Motor Vehicles</a:t>
                      </a:r>
                    </a:p>
                  </a:txBody>
                  <a:tcPr marL="0" marR="0" marT="0" marB="0" anchor="ctr"/>
                </a:tc>
                <a:tc>
                  <a:txBody>
                    <a:bodyPr/>
                    <a:lstStyle/>
                    <a:p>
                      <a:pPr algn="ctr"/>
                      <a:r>
                        <a:rPr lang="en-US" sz="1200">
                          <a:effectLst/>
                        </a:rPr>
                        <a:t> </a:t>
                      </a:r>
                      <a:r>
                        <a:rPr lang="en-US" sz="1200"/>
                        <a:t>$</a:t>
                      </a:r>
                      <a:r>
                        <a:rPr lang="en-US" sz="1200">
                          <a:effectLst/>
                        </a:rPr>
                        <a:t>   </a:t>
                      </a:r>
                      <a:r>
                        <a:rPr lang="en-US" sz="1200" u="sng">
                          <a:effectLst/>
                        </a:rPr>
                        <a:t>                          </a:t>
                      </a:r>
                      <a:r>
                        <a:rPr lang="en-US" sz="1200" u="sng"/>
                        <a:t>3,596,365.00 </a:t>
                      </a:r>
                    </a:p>
                  </a:txBody>
                  <a:tcPr marL="0" marR="0" marT="0" marB="0" anchor="ctr"/>
                </a:tc>
                <a:extLst>
                  <a:ext uri="{0D108BD9-81ED-4DB2-BD59-A6C34878D82A}">
                    <a16:rowId xmlns:a16="http://schemas.microsoft.com/office/drawing/2014/main" val="220085265"/>
                  </a:ext>
                </a:extLst>
              </a:tr>
              <a:tr h="216209">
                <a:tc>
                  <a:txBody>
                    <a:bodyPr/>
                    <a:lstStyle/>
                    <a:p>
                      <a:r>
                        <a:rPr lang="en-US" sz="1200" b="1">
                          <a:effectLst/>
                        </a:rPr>
                        <a:t>Subtotal</a:t>
                      </a:r>
                    </a:p>
                  </a:txBody>
                  <a:tcPr marL="0" marR="0" marT="0" marB="0" anchor="ctr"/>
                </a:tc>
                <a:tc>
                  <a:txBody>
                    <a:bodyPr/>
                    <a:lstStyle/>
                    <a:p>
                      <a:pPr algn="ctr"/>
                      <a:r>
                        <a:rPr lang="en-US" sz="1200">
                          <a:effectLst/>
                        </a:rPr>
                        <a:t> </a:t>
                      </a:r>
                      <a:r>
                        <a:rPr lang="en-US" sz="1200" b="1"/>
                        <a:t>$</a:t>
                      </a:r>
                      <a:r>
                        <a:rPr lang="en-US" sz="1200" b="1">
                          <a:effectLst/>
                        </a:rPr>
                        <a:t>                         </a:t>
                      </a:r>
                      <a:r>
                        <a:rPr lang="en-US" sz="1200" b="1"/>
                        <a:t>310,590,895.00 </a:t>
                      </a:r>
                    </a:p>
                  </a:txBody>
                  <a:tcPr marL="0" marR="0" marT="0" marB="0" anchor="ctr"/>
                </a:tc>
                <a:extLst>
                  <a:ext uri="{0D108BD9-81ED-4DB2-BD59-A6C34878D82A}">
                    <a16:rowId xmlns:a16="http://schemas.microsoft.com/office/drawing/2014/main" val="3039189384"/>
                  </a:ext>
                </a:extLst>
              </a:tr>
            </a:tbl>
          </a:graphicData>
        </a:graphic>
      </p:graphicFrame>
    </p:spTree>
    <p:extLst>
      <p:ext uri="{BB962C8B-B14F-4D97-AF65-F5344CB8AC3E}">
        <p14:creationId xmlns:p14="http://schemas.microsoft.com/office/powerpoint/2010/main" val="1148102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0B3E4D4-3982-3F91-C0CC-B1D32D491942}"/>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8AF632C-26C9-C3D2-FD91-578A0CB6EAA2}"/>
              </a:ext>
            </a:extLst>
          </p:cNvPr>
          <p:cNvSpPr>
            <a:spLocks noGrp="1"/>
          </p:cNvSpPr>
          <p:nvPr>
            <p:ph type="title"/>
          </p:nvPr>
        </p:nvSpPr>
        <p:spPr>
          <a:xfrm>
            <a:off x="492370" y="516835"/>
            <a:ext cx="3211843" cy="5772840"/>
          </a:xfrm>
        </p:spPr>
        <p:txBody>
          <a:bodyPr anchor="ctr">
            <a:normAutofit/>
          </a:bodyPr>
          <a:lstStyle/>
          <a:p>
            <a:r>
              <a:rPr lang="en-US" sz="4000" b="1" spc="-100">
                <a:solidFill>
                  <a:srgbClr val="FFFFFF"/>
                </a:solidFill>
                <a:latin typeface="Calibri Light"/>
                <a:ea typeface="Calibri Light"/>
                <a:cs typeface="Times New Roman"/>
              </a:rPr>
              <a:t>FY 26 Recommended Budget </a:t>
            </a:r>
          </a:p>
        </p:txBody>
      </p:sp>
      <p:sp>
        <p:nvSpPr>
          <p:cNvPr id="16" name="Rectangle 15">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A2B26D13-80F8-D292-C143-6C418A6E0D13}"/>
              </a:ext>
            </a:extLst>
          </p:cNvPr>
          <p:cNvSpPr>
            <a:spLocks noGrp="1"/>
          </p:cNvSpPr>
          <p:nvPr>
            <p:ph type="sldNum" sz="quarter" idx="12"/>
          </p:nvPr>
        </p:nvSpPr>
        <p:spPr>
          <a:xfrm>
            <a:off x="10123055" y="6459785"/>
            <a:ext cx="1089428" cy="365125"/>
          </a:xfrm>
        </p:spPr>
        <p:txBody>
          <a:bodyPr>
            <a:normAutofit/>
          </a:bodyPr>
          <a:lstStyle/>
          <a:p>
            <a:pPr>
              <a:spcAft>
                <a:spcPts val="600"/>
              </a:spcAft>
            </a:pPr>
            <a:fld id="{4FAB73BC-B049-4115-A692-8D63A059BFB8}" type="slidenum">
              <a:rPr lang="en-US">
                <a:solidFill>
                  <a:schemeClr val="tx2"/>
                </a:solidFill>
              </a:rPr>
              <a:pPr>
                <a:spcAft>
                  <a:spcPts val="600"/>
                </a:spcAft>
              </a:pPr>
              <a:t>14</a:t>
            </a:fld>
            <a:endParaRPr lang="en-US">
              <a:solidFill>
                <a:schemeClr val="tx2"/>
              </a:solidFill>
            </a:endParaRPr>
          </a:p>
        </p:txBody>
      </p:sp>
      <p:graphicFrame>
        <p:nvGraphicFramePr>
          <p:cNvPr id="7" name="Content Placeholder 6">
            <a:extLst>
              <a:ext uri="{FF2B5EF4-FFF2-40B4-BE49-F238E27FC236}">
                <a16:creationId xmlns:a16="http://schemas.microsoft.com/office/drawing/2014/main" id="{E51377A5-7DEA-BCFB-59B0-1606C00622D8}"/>
              </a:ext>
            </a:extLst>
          </p:cNvPr>
          <p:cNvGraphicFramePr>
            <a:graphicFrameLocks noGrp="1"/>
          </p:cNvGraphicFramePr>
          <p:nvPr>
            <p:ph idx="1"/>
            <p:extLst>
              <p:ext uri="{D42A27DB-BD31-4B8C-83A1-F6EECF244321}">
                <p14:modId xmlns:p14="http://schemas.microsoft.com/office/powerpoint/2010/main" val="2923366067"/>
              </p:ext>
            </p:extLst>
          </p:nvPr>
        </p:nvGraphicFramePr>
        <p:xfrm>
          <a:off x="4901954" y="516836"/>
          <a:ext cx="6797676" cy="5551593"/>
        </p:xfrm>
        <a:graphic>
          <a:graphicData uri="http://schemas.openxmlformats.org/drawingml/2006/table">
            <a:tbl>
              <a:tblPr bandRow="1">
                <a:tableStyleId>{3C2FFA5D-87B4-456A-9821-1D502468CF0F}</a:tableStyleId>
              </a:tblPr>
              <a:tblGrid>
                <a:gridCol w="4566220">
                  <a:extLst>
                    <a:ext uri="{9D8B030D-6E8A-4147-A177-3AD203B41FA5}">
                      <a16:colId xmlns:a16="http://schemas.microsoft.com/office/drawing/2014/main" val="425830394"/>
                    </a:ext>
                  </a:extLst>
                </a:gridCol>
                <a:gridCol w="2231456">
                  <a:extLst>
                    <a:ext uri="{9D8B030D-6E8A-4147-A177-3AD203B41FA5}">
                      <a16:colId xmlns:a16="http://schemas.microsoft.com/office/drawing/2014/main" val="425247001"/>
                    </a:ext>
                  </a:extLst>
                </a:gridCol>
              </a:tblGrid>
              <a:tr h="241809">
                <a:tc>
                  <a:txBody>
                    <a:bodyPr/>
                    <a:lstStyle/>
                    <a:p>
                      <a:pPr lvl="0">
                        <a:buNone/>
                      </a:pPr>
                      <a:r>
                        <a:rPr lang="en-US" sz="1400" b="1" u="sng">
                          <a:effectLst/>
                        </a:rPr>
                        <a:t>Department / Agency</a:t>
                      </a:r>
                    </a:p>
                  </a:txBody>
                  <a:tcPr marL="0" marR="0" marT="0" marB="0" anchor="ctr"/>
                </a:tc>
                <a:tc>
                  <a:txBody>
                    <a:bodyPr/>
                    <a:lstStyle/>
                    <a:p>
                      <a:pPr lvl="0" algn="ctr">
                        <a:buNone/>
                      </a:pPr>
                      <a:r>
                        <a:rPr lang="en-US" sz="1400" b="1" i="0" u="sng" strike="noStrike" noProof="0">
                          <a:solidFill>
                            <a:srgbClr val="000000"/>
                          </a:solidFill>
                          <a:effectLst/>
                          <a:latin typeface="Calibri"/>
                        </a:rPr>
                        <a:t>FY 26 Recommended Budget</a:t>
                      </a:r>
                      <a:endParaRPr lang="en-US"/>
                    </a:p>
                  </a:txBody>
                  <a:tcPr marL="0" marR="0" marT="0" marB="0" anchor="ctr"/>
                </a:tc>
                <a:extLst>
                  <a:ext uri="{0D108BD9-81ED-4DB2-BD59-A6C34878D82A}">
                    <a16:rowId xmlns:a16="http://schemas.microsoft.com/office/drawing/2014/main" val="4124772591"/>
                  </a:ext>
                </a:extLst>
              </a:tr>
              <a:tr h="221241">
                <a:tc>
                  <a:txBody>
                    <a:bodyPr/>
                    <a:lstStyle/>
                    <a:p>
                      <a:pPr>
                        <a:buNone/>
                      </a:pPr>
                      <a:r>
                        <a:rPr lang="en-US" sz="1200" b="1">
                          <a:effectLst/>
                        </a:rPr>
                        <a:t>Department of Labor</a:t>
                      </a:r>
                    </a:p>
                  </a:txBody>
                  <a:tcPr marL="0" marR="0" marT="0" marB="0" anchor="ctr"/>
                </a:tc>
                <a:tc>
                  <a:txBody>
                    <a:bodyPr/>
                    <a:lstStyle/>
                    <a:p>
                      <a:pPr algn="ctr"/>
                      <a:r>
                        <a:rPr lang="en-US" sz="1200">
                          <a:effectLst/>
                        </a:rPr>
                        <a:t> $            12,984,698.00 </a:t>
                      </a:r>
                    </a:p>
                  </a:txBody>
                  <a:tcPr marL="0" marR="0" marT="0" marB="0" anchor="ctr"/>
                </a:tc>
                <a:extLst>
                  <a:ext uri="{0D108BD9-81ED-4DB2-BD59-A6C34878D82A}">
                    <a16:rowId xmlns:a16="http://schemas.microsoft.com/office/drawing/2014/main" val="2387725567"/>
                  </a:ext>
                </a:extLst>
              </a:tr>
              <a:tr h="221241">
                <a:tc>
                  <a:txBody>
                    <a:bodyPr/>
                    <a:lstStyle/>
                    <a:p>
                      <a:pPr>
                        <a:buNone/>
                      </a:pPr>
                      <a:r>
                        <a:rPr lang="en-US" sz="1200" b="1">
                          <a:effectLst/>
                        </a:rPr>
                        <a:t>Department of Licensing and Cons. Affairs</a:t>
                      </a:r>
                    </a:p>
                  </a:txBody>
                  <a:tcPr marL="0" marR="0" marT="0" marB="0" anchor="ctr"/>
                </a:tc>
                <a:tc>
                  <a:txBody>
                    <a:bodyPr/>
                    <a:lstStyle/>
                    <a:p>
                      <a:pPr algn="ctr"/>
                      <a:r>
                        <a:rPr lang="en-US" sz="1200">
                          <a:effectLst/>
                        </a:rPr>
                        <a:t> </a:t>
                      </a:r>
                      <a:r>
                        <a:rPr lang="en-US" sz="1200"/>
                        <a:t>$</a:t>
                      </a:r>
                      <a:r>
                        <a:rPr lang="en-US" sz="1200">
                          <a:effectLst/>
                        </a:rPr>
                        <a:t>              </a:t>
                      </a:r>
                      <a:r>
                        <a:rPr lang="en-US" sz="1200"/>
                        <a:t>7,582,741.00 </a:t>
                      </a:r>
                    </a:p>
                  </a:txBody>
                  <a:tcPr marL="0" marR="0" marT="0" marB="0" anchor="ctr"/>
                </a:tc>
                <a:extLst>
                  <a:ext uri="{0D108BD9-81ED-4DB2-BD59-A6C34878D82A}">
                    <a16:rowId xmlns:a16="http://schemas.microsoft.com/office/drawing/2014/main" val="2346494489"/>
                  </a:ext>
                </a:extLst>
              </a:tr>
              <a:tr h="221241">
                <a:tc>
                  <a:txBody>
                    <a:bodyPr/>
                    <a:lstStyle/>
                    <a:p>
                      <a:pPr>
                        <a:buNone/>
                      </a:pPr>
                      <a:r>
                        <a:rPr lang="en-US" sz="1200" b="1">
                          <a:effectLst/>
                        </a:rPr>
                        <a:t>Department of Finance</a:t>
                      </a:r>
                    </a:p>
                  </a:txBody>
                  <a:tcPr marL="0" marR="0" marT="0" marB="0" anchor="ctr"/>
                </a:tc>
                <a:tc>
                  <a:txBody>
                    <a:bodyPr/>
                    <a:lstStyle/>
                    <a:p>
                      <a:pPr algn="ctr"/>
                      <a:r>
                        <a:rPr lang="en-US" sz="1200">
                          <a:effectLst/>
                        </a:rPr>
                        <a:t> </a:t>
                      </a:r>
                      <a:r>
                        <a:rPr lang="en-US" sz="1200"/>
                        <a:t>$</a:t>
                      </a:r>
                      <a:r>
                        <a:rPr lang="en-US" sz="1200">
                          <a:effectLst/>
                        </a:rPr>
                        <a:t>            </a:t>
                      </a:r>
                      <a:r>
                        <a:rPr lang="en-US" sz="1200"/>
                        <a:t>13,809,602.00 </a:t>
                      </a:r>
                    </a:p>
                  </a:txBody>
                  <a:tcPr marL="0" marR="0" marT="0" marB="0" anchor="ctr"/>
                </a:tc>
                <a:extLst>
                  <a:ext uri="{0D108BD9-81ED-4DB2-BD59-A6C34878D82A}">
                    <a16:rowId xmlns:a16="http://schemas.microsoft.com/office/drawing/2014/main" val="1310707915"/>
                  </a:ext>
                </a:extLst>
              </a:tr>
              <a:tr h="221241">
                <a:tc>
                  <a:txBody>
                    <a:bodyPr/>
                    <a:lstStyle/>
                    <a:p>
                      <a:pPr>
                        <a:buNone/>
                      </a:pPr>
                      <a:r>
                        <a:rPr lang="en-US" sz="1200" b="1">
                          <a:effectLst/>
                        </a:rPr>
                        <a:t>Department of Education</a:t>
                      </a:r>
                    </a:p>
                  </a:txBody>
                  <a:tcPr marL="0" marR="0" marT="0" marB="0" anchor="ctr"/>
                </a:tc>
                <a:tc>
                  <a:txBody>
                    <a:bodyPr/>
                    <a:lstStyle/>
                    <a:p>
                      <a:pPr algn="ctr"/>
                      <a:r>
                        <a:rPr lang="en-US" sz="1200">
                          <a:effectLst/>
                        </a:rPr>
                        <a:t> </a:t>
                      </a:r>
                      <a:r>
                        <a:rPr lang="en-US" sz="1200"/>
                        <a:t>$</a:t>
                      </a:r>
                      <a:r>
                        <a:rPr lang="en-US" sz="1200">
                          <a:effectLst/>
                        </a:rPr>
                        <a:t>          </a:t>
                      </a:r>
                      <a:r>
                        <a:rPr lang="en-US" sz="1200"/>
                        <a:t>179,316,999.00 </a:t>
                      </a:r>
                    </a:p>
                  </a:txBody>
                  <a:tcPr marL="0" marR="0" marT="0" marB="0" anchor="ctr"/>
                </a:tc>
                <a:extLst>
                  <a:ext uri="{0D108BD9-81ED-4DB2-BD59-A6C34878D82A}">
                    <a16:rowId xmlns:a16="http://schemas.microsoft.com/office/drawing/2014/main" val="736752456"/>
                  </a:ext>
                </a:extLst>
              </a:tr>
              <a:tr h="221241">
                <a:tc>
                  <a:txBody>
                    <a:bodyPr/>
                    <a:lstStyle/>
                    <a:p>
                      <a:pPr>
                        <a:buNone/>
                      </a:pPr>
                      <a:r>
                        <a:rPr lang="en-US" sz="1200" b="1">
                          <a:effectLst/>
                        </a:rPr>
                        <a:t>Career &amp; Tech. </a:t>
                      </a:r>
                      <a:r>
                        <a:rPr lang="en-US" sz="1200" b="1" kern="1200">
                          <a:solidFill>
                            <a:schemeClr val="dk1"/>
                          </a:solidFill>
                          <a:effectLst/>
                          <a:latin typeface="+mn-lt"/>
                          <a:ea typeface="+mn-ea"/>
                          <a:cs typeface="+mn-cs"/>
                        </a:rPr>
                        <a:t>Education</a:t>
                      </a:r>
                      <a:r>
                        <a:rPr lang="en-US" sz="1200" b="1">
                          <a:effectLst/>
                        </a:rPr>
                        <a:t> Board</a:t>
                      </a:r>
                    </a:p>
                  </a:txBody>
                  <a:tcPr marL="0" marR="0" marT="0" marB="0" anchor="ctr"/>
                </a:tc>
                <a:tc>
                  <a:txBody>
                    <a:bodyPr/>
                    <a:lstStyle/>
                    <a:p>
                      <a:pPr algn="ctr"/>
                      <a:r>
                        <a:rPr lang="en-US" sz="1200">
                          <a:effectLst/>
                        </a:rPr>
                        <a:t> </a:t>
                      </a:r>
                      <a:r>
                        <a:rPr lang="en-US" sz="1200"/>
                        <a:t>$</a:t>
                      </a:r>
                      <a:r>
                        <a:rPr lang="en-US" sz="1200">
                          <a:effectLst/>
                        </a:rPr>
                        <a:t>                  </a:t>
                      </a:r>
                      <a:r>
                        <a:rPr lang="en-US" sz="1200"/>
                        <a:t>689,681.00 </a:t>
                      </a:r>
                    </a:p>
                  </a:txBody>
                  <a:tcPr marL="0" marR="0" marT="0" marB="0" anchor="ctr"/>
                </a:tc>
                <a:extLst>
                  <a:ext uri="{0D108BD9-81ED-4DB2-BD59-A6C34878D82A}">
                    <a16:rowId xmlns:a16="http://schemas.microsoft.com/office/drawing/2014/main" val="1007682871"/>
                  </a:ext>
                </a:extLst>
              </a:tr>
              <a:tr h="221241">
                <a:tc>
                  <a:txBody>
                    <a:bodyPr/>
                    <a:lstStyle/>
                    <a:p>
                      <a:pPr>
                        <a:buNone/>
                      </a:pPr>
                      <a:r>
                        <a:rPr lang="en-US" sz="1200" b="1">
                          <a:effectLst/>
                        </a:rPr>
                        <a:t>Virgin Islands Police Department</a:t>
                      </a:r>
                    </a:p>
                  </a:txBody>
                  <a:tcPr marL="0" marR="0" marT="0" marB="0" anchor="ctr"/>
                </a:tc>
                <a:tc>
                  <a:txBody>
                    <a:bodyPr/>
                    <a:lstStyle/>
                    <a:p>
                      <a:pPr algn="ctr"/>
                      <a:r>
                        <a:rPr lang="en-US" sz="1200">
                          <a:effectLst/>
                        </a:rPr>
                        <a:t> </a:t>
                      </a:r>
                      <a:r>
                        <a:rPr lang="en-US" sz="1200"/>
                        <a:t>$</a:t>
                      </a:r>
                      <a:r>
                        <a:rPr lang="en-US" sz="1200">
                          <a:effectLst/>
                        </a:rPr>
                        <a:t>            </a:t>
                      </a:r>
                      <a:r>
                        <a:rPr lang="en-US" sz="1200"/>
                        <a:t>73,339,967.00 </a:t>
                      </a:r>
                    </a:p>
                  </a:txBody>
                  <a:tcPr marL="0" marR="0" marT="0" marB="0" anchor="ctr"/>
                </a:tc>
                <a:extLst>
                  <a:ext uri="{0D108BD9-81ED-4DB2-BD59-A6C34878D82A}">
                    <a16:rowId xmlns:a16="http://schemas.microsoft.com/office/drawing/2014/main" val="2662431730"/>
                  </a:ext>
                </a:extLst>
              </a:tr>
              <a:tr h="221241">
                <a:tc>
                  <a:txBody>
                    <a:bodyPr/>
                    <a:lstStyle/>
                    <a:p>
                      <a:pPr>
                        <a:buNone/>
                      </a:pPr>
                      <a:r>
                        <a:rPr lang="en-US" sz="1200" b="1">
                          <a:effectLst/>
                        </a:rPr>
                        <a:t>Law Enforcement Planning Commission</a:t>
                      </a:r>
                    </a:p>
                  </a:txBody>
                  <a:tcPr marL="0" marR="0" marT="0" marB="0" anchor="ctr"/>
                </a:tc>
                <a:tc>
                  <a:txBody>
                    <a:bodyPr/>
                    <a:lstStyle/>
                    <a:p>
                      <a:pPr algn="ctr"/>
                      <a:r>
                        <a:rPr lang="en-US" sz="1200">
                          <a:effectLst/>
                        </a:rPr>
                        <a:t> </a:t>
                      </a:r>
                      <a:r>
                        <a:rPr lang="en-US" sz="1200"/>
                        <a:t>$</a:t>
                      </a:r>
                      <a:r>
                        <a:rPr lang="en-US" sz="1200">
                          <a:effectLst/>
                        </a:rPr>
                        <a:t>                  </a:t>
                      </a:r>
                      <a:r>
                        <a:rPr lang="en-US" sz="1200"/>
                        <a:t>734,766.00 </a:t>
                      </a:r>
                    </a:p>
                  </a:txBody>
                  <a:tcPr marL="0" marR="0" marT="0" marB="0" anchor="ctr"/>
                </a:tc>
                <a:extLst>
                  <a:ext uri="{0D108BD9-81ED-4DB2-BD59-A6C34878D82A}">
                    <a16:rowId xmlns:a16="http://schemas.microsoft.com/office/drawing/2014/main" val="2951725069"/>
                  </a:ext>
                </a:extLst>
              </a:tr>
              <a:tr h="221241">
                <a:tc>
                  <a:txBody>
                    <a:bodyPr/>
                    <a:lstStyle/>
                    <a:p>
                      <a:pPr>
                        <a:buNone/>
                      </a:pPr>
                      <a:r>
                        <a:rPr lang="en-US" sz="1200" b="1">
                          <a:effectLst/>
                        </a:rPr>
                        <a:t>Department of Property &amp; Procurement</a:t>
                      </a:r>
                    </a:p>
                  </a:txBody>
                  <a:tcPr marL="0" marR="0" marT="0" marB="0" anchor="ctr"/>
                </a:tc>
                <a:tc>
                  <a:txBody>
                    <a:bodyPr/>
                    <a:lstStyle/>
                    <a:p>
                      <a:pPr algn="ctr"/>
                      <a:r>
                        <a:rPr lang="en-US" sz="1200">
                          <a:effectLst/>
                        </a:rPr>
                        <a:t> </a:t>
                      </a:r>
                      <a:r>
                        <a:rPr lang="en-US" sz="1200"/>
                        <a:t>$</a:t>
                      </a:r>
                      <a:r>
                        <a:rPr lang="en-US" sz="1200">
                          <a:effectLst/>
                        </a:rPr>
                        <a:t>            </a:t>
                      </a:r>
                      <a:r>
                        <a:rPr lang="en-US" sz="1200"/>
                        <a:t>14,616,564.00 </a:t>
                      </a:r>
                    </a:p>
                  </a:txBody>
                  <a:tcPr marL="0" marR="0" marT="0" marB="0" anchor="ctr"/>
                </a:tc>
                <a:extLst>
                  <a:ext uri="{0D108BD9-81ED-4DB2-BD59-A6C34878D82A}">
                    <a16:rowId xmlns:a16="http://schemas.microsoft.com/office/drawing/2014/main" val="1296518800"/>
                  </a:ext>
                </a:extLst>
              </a:tr>
              <a:tr h="221241">
                <a:tc>
                  <a:txBody>
                    <a:bodyPr/>
                    <a:lstStyle/>
                    <a:p>
                      <a:pPr>
                        <a:buNone/>
                      </a:pPr>
                      <a:r>
                        <a:rPr lang="en-US" sz="1200" b="1">
                          <a:effectLst/>
                        </a:rPr>
                        <a:t>Department of Public Works</a:t>
                      </a:r>
                    </a:p>
                  </a:txBody>
                  <a:tcPr marL="0" marR="0" marT="0" marB="0" anchor="ctr"/>
                </a:tc>
                <a:tc>
                  <a:txBody>
                    <a:bodyPr/>
                    <a:lstStyle/>
                    <a:p>
                      <a:pPr algn="ctr"/>
                      <a:r>
                        <a:rPr lang="en-US" sz="1200">
                          <a:effectLst/>
                        </a:rPr>
                        <a:t> </a:t>
                      </a:r>
                      <a:r>
                        <a:rPr lang="en-US" sz="1200"/>
                        <a:t>$</a:t>
                      </a:r>
                      <a:r>
                        <a:rPr lang="en-US" sz="1200">
                          <a:effectLst/>
                        </a:rPr>
                        <a:t>            </a:t>
                      </a:r>
                      <a:r>
                        <a:rPr lang="en-US" sz="1200"/>
                        <a:t>23,958,321.00 </a:t>
                      </a:r>
                    </a:p>
                  </a:txBody>
                  <a:tcPr marL="0" marR="0" marT="0" marB="0" anchor="ctr"/>
                </a:tc>
                <a:extLst>
                  <a:ext uri="{0D108BD9-81ED-4DB2-BD59-A6C34878D82A}">
                    <a16:rowId xmlns:a16="http://schemas.microsoft.com/office/drawing/2014/main" val="138653956"/>
                  </a:ext>
                </a:extLst>
              </a:tr>
              <a:tr h="221241">
                <a:tc>
                  <a:txBody>
                    <a:bodyPr/>
                    <a:lstStyle/>
                    <a:p>
                      <a:pPr>
                        <a:buNone/>
                      </a:pPr>
                      <a:r>
                        <a:rPr lang="en-US" sz="1200" b="1">
                          <a:effectLst/>
                        </a:rPr>
                        <a:t>Virgin Islands Waste Management Authority</a:t>
                      </a:r>
                    </a:p>
                  </a:txBody>
                  <a:tcPr marL="0" marR="0" marT="0" marB="0" anchor="ctr"/>
                </a:tc>
                <a:tc>
                  <a:txBody>
                    <a:bodyPr/>
                    <a:lstStyle/>
                    <a:p>
                      <a:pPr algn="ctr"/>
                      <a:r>
                        <a:rPr lang="en-US" sz="1200">
                          <a:effectLst/>
                        </a:rPr>
                        <a:t> </a:t>
                      </a:r>
                      <a:r>
                        <a:rPr lang="en-US" sz="1200"/>
                        <a:t>$</a:t>
                      </a:r>
                      <a:r>
                        <a:rPr lang="en-US" sz="1200">
                          <a:effectLst/>
                        </a:rPr>
                        <a:t>            </a:t>
                      </a:r>
                      <a:r>
                        <a:rPr lang="en-US" sz="1200"/>
                        <a:t>32,500,000.00 </a:t>
                      </a:r>
                    </a:p>
                  </a:txBody>
                  <a:tcPr marL="0" marR="0" marT="0" marB="0" anchor="ctr"/>
                </a:tc>
                <a:extLst>
                  <a:ext uri="{0D108BD9-81ED-4DB2-BD59-A6C34878D82A}">
                    <a16:rowId xmlns:a16="http://schemas.microsoft.com/office/drawing/2014/main" val="3993965993"/>
                  </a:ext>
                </a:extLst>
              </a:tr>
              <a:tr h="221241">
                <a:tc>
                  <a:txBody>
                    <a:bodyPr/>
                    <a:lstStyle/>
                    <a:p>
                      <a:pPr>
                        <a:buNone/>
                      </a:pPr>
                      <a:r>
                        <a:rPr lang="en-US" sz="1200" b="1">
                          <a:effectLst/>
                        </a:rPr>
                        <a:t>Department of Health</a:t>
                      </a:r>
                    </a:p>
                  </a:txBody>
                  <a:tcPr marL="0" marR="0" marT="0" marB="0" anchor="ctr"/>
                </a:tc>
                <a:tc>
                  <a:txBody>
                    <a:bodyPr/>
                    <a:lstStyle/>
                    <a:p>
                      <a:pPr algn="ctr"/>
                      <a:r>
                        <a:rPr lang="en-US" sz="1200">
                          <a:effectLst/>
                        </a:rPr>
                        <a:t> </a:t>
                      </a:r>
                      <a:r>
                        <a:rPr lang="en-US" sz="1200"/>
                        <a:t>$</a:t>
                      </a:r>
                      <a:r>
                        <a:rPr lang="en-US" sz="1200">
                          <a:effectLst/>
                        </a:rPr>
                        <a:t>            </a:t>
                      </a:r>
                      <a:r>
                        <a:rPr lang="en-US" sz="1200"/>
                        <a:t>29,754,129.00 </a:t>
                      </a:r>
                    </a:p>
                  </a:txBody>
                  <a:tcPr marL="0" marR="0" marT="0" marB="0" anchor="ctr"/>
                </a:tc>
                <a:extLst>
                  <a:ext uri="{0D108BD9-81ED-4DB2-BD59-A6C34878D82A}">
                    <a16:rowId xmlns:a16="http://schemas.microsoft.com/office/drawing/2014/main" val="431900121"/>
                  </a:ext>
                </a:extLst>
              </a:tr>
              <a:tr h="221241">
                <a:tc>
                  <a:txBody>
                    <a:bodyPr/>
                    <a:lstStyle/>
                    <a:p>
                      <a:pPr>
                        <a:buNone/>
                      </a:pPr>
                      <a:r>
                        <a:rPr lang="en-US" sz="1200" b="1">
                          <a:effectLst/>
                        </a:rPr>
                        <a:t>East End Medical Center</a:t>
                      </a:r>
                    </a:p>
                  </a:txBody>
                  <a:tcPr marL="0" marR="0" marT="0" marB="0" anchor="ctr"/>
                </a:tc>
                <a:tc>
                  <a:txBody>
                    <a:bodyPr/>
                    <a:lstStyle/>
                    <a:p>
                      <a:pPr algn="ctr"/>
                      <a:r>
                        <a:rPr lang="en-US" sz="1200">
                          <a:effectLst/>
                        </a:rPr>
                        <a:t> </a:t>
                      </a:r>
                      <a:r>
                        <a:rPr lang="en-US" sz="1200"/>
                        <a:t>$</a:t>
                      </a:r>
                      <a:r>
                        <a:rPr lang="en-US" sz="1200">
                          <a:effectLst/>
                        </a:rPr>
                        <a:t>              </a:t>
                      </a:r>
                      <a:r>
                        <a:rPr lang="en-US" sz="1200"/>
                        <a:t>2,700,000.00 </a:t>
                      </a:r>
                    </a:p>
                  </a:txBody>
                  <a:tcPr marL="0" marR="0" marT="0" marB="0" anchor="ctr"/>
                </a:tc>
                <a:extLst>
                  <a:ext uri="{0D108BD9-81ED-4DB2-BD59-A6C34878D82A}">
                    <a16:rowId xmlns:a16="http://schemas.microsoft.com/office/drawing/2014/main" val="3805638707"/>
                  </a:ext>
                </a:extLst>
              </a:tr>
              <a:tr h="221241">
                <a:tc>
                  <a:txBody>
                    <a:bodyPr/>
                    <a:lstStyle/>
                    <a:p>
                      <a:pPr>
                        <a:buNone/>
                      </a:pPr>
                      <a:r>
                        <a:rPr lang="en-US" sz="1200" b="1">
                          <a:effectLst/>
                        </a:rPr>
                        <a:t>Schneider Regional Medical Center</a:t>
                      </a:r>
                    </a:p>
                  </a:txBody>
                  <a:tcPr marL="0" marR="0" marT="0" marB="0" anchor="ctr"/>
                </a:tc>
                <a:tc>
                  <a:txBody>
                    <a:bodyPr/>
                    <a:lstStyle/>
                    <a:p>
                      <a:pPr algn="ctr"/>
                      <a:r>
                        <a:rPr lang="en-US" sz="1200">
                          <a:effectLst/>
                        </a:rPr>
                        <a:t> </a:t>
                      </a:r>
                      <a:r>
                        <a:rPr lang="en-US" sz="1200"/>
                        <a:t>$</a:t>
                      </a:r>
                      <a:r>
                        <a:rPr lang="en-US" sz="1200">
                          <a:effectLst/>
                        </a:rPr>
                        <a:t>            </a:t>
                      </a:r>
                      <a:r>
                        <a:rPr lang="en-US" sz="1200"/>
                        <a:t>31,750,000.00 </a:t>
                      </a:r>
                    </a:p>
                  </a:txBody>
                  <a:tcPr marL="0" marR="0" marT="0" marB="0" anchor="ctr"/>
                </a:tc>
                <a:extLst>
                  <a:ext uri="{0D108BD9-81ED-4DB2-BD59-A6C34878D82A}">
                    <a16:rowId xmlns:a16="http://schemas.microsoft.com/office/drawing/2014/main" val="3490102979"/>
                  </a:ext>
                </a:extLst>
              </a:tr>
              <a:tr h="221241">
                <a:tc>
                  <a:txBody>
                    <a:bodyPr/>
                    <a:lstStyle/>
                    <a:p>
                      <a:pPr>
                        <a:buNone/>
                      </a:pPr>
                      <a:r>
                        <a:rPr lang="en-US" sz="1200" b="1">
                          <a:effectLst/>
                        </a:rPr>
                        <a:t>Frederiksted Health Care</a:t>
                      </a:r>
                    </a:p>
                  </a:txBody>
                  <a:tcPr marL="0" marR="0" marT="0" marB="0" anchor="ctr"/>
                </a:tc>
                <a:tc>
                  <a:txBody>
                    <a:bodyPr/>
                    <a:lstStyle/>
                    <a:p>
                      <a:pPr algn="ctr"/>
                      <a:r>
                        <a:rPr lang="en-US" sz="1200">
                          <a:effectLst/>
                        </a:rPr>
                        <a:t> </a:t>
                      </a:r>
                      <a:r>
                        <a:rPr lang="en-US" sz="1200"/>
                        <a:t>$</a:t>
                      </a:r>
                      <a:r>
                        <a:rPr lang="en-US" sz="1200">
                          <a:effectLst/>
                        </a:rPr>
                        <a:t>              </a:t>
                      </a:r>
                      <a:r>
                        <a:rPr lang="en-US" sz="1200"/>
                        <a:t>3,000,000.00 </a:t>
                      </a:r>
                    </a:p>
                  </a:txBody>
                  <a:tcPr marL="0" marR="0" marT="0" marB="0" anchor="ctr"/>
                </a:tc>
                <a:extLst>
                  <a:ext uri="{0D108BD9-81ED-4DB2-BD59-A6C34878D82A}">
                    <a16:rowId xmlns:a16="http://schemas.microsoft.com/office/drawing/2014/main" val="3220732728"/>
                  </a:ext>
                </a:extLst>
              </a:tr>
              <a:tr h="221241">
                <a:tc>
                  <a:txBody>
                    <a:bodyPr/>
                    <a:lstStyle/>
                    <a:p>
                      <a:pPr>
                        <a:buNone/>
                      </a:pPr>
                      <a:r>
                        <a:rPr lang="en-US" sz="1200" b="1">
                          <a:effectLst/>
                        </a:rPr>
                        <a:t>Juan Luis Hospital &amp; Medical Center</a:t>
                      </a:r>
                    </a:p>
                  </a:txBody>
                  <a:tcPr marL="0" marR="0" marT="0" marB="0" anchor="ctr"/>
                </a:tc>
                <a:tc>
                  <a:txBody>
                    <a:bodyPr/>
                    <a:lstStyle/>
                    <a:p>
                      <a:pPr algn="ctr"/>
                      <a:r>
                        <a:rPr lang="en-US" sz="1200">
                          <a:effectLst/>
                        </a:rPr>
                        <a:t> </a:t>
                      </a:r>
                      <a:r>
                        <a:rPr lang="en-US" sz="1200"/>
                        <a:t>$</a:t>
                      </a:r>
                      <a:r>
                        <a:rPr lang="en-US" sz="1200">
                          <a:effectLst/>
                        </a:rPr>
                        <a:t>            </a:t>
                      </a:r>
                      <a:r>
                        <a:rPr lang="en-US" sz="1200"/>
                        <a:t>30,250,000.00 </a:t>
                      </a:r>
                    </a:p>
                  </a:txBody>
                  <a:tcPr marL="0" marR="0" marT="0" marB="0" anchor="ctr"/>
                </a:tc>
                <a:extLst>
                  <a:ext uri="{0D108BD9-81ED-4DB2-BD59-A6C34878D82A}">
                    <a16:rowId xmlns:a16="http://schemas.microsoft.com/office/drawing/2014/main" val="122111950"/>
                  </a:ext>
                </a:extLst>
              </a:tr>
              <a:tr h="221241">
                <a:tc>
                  <a:txBody>
                    <a:bodyPr/>
                    <a:lstStyle/>
                    <a:p>
                      <a:pPr>
                        <a:buNone/>
                      </a:pPr>
                      <a:r>
                        <a:rPr lang="en-US" sz="1200" b="1">
                          <a:effectLst/>
                        </a:rPr>
                        <a:t>Department of Human Services</a:t>
                      </a:r>
                    </a:p>
                  </a:txBody>
                  <a:tcPr marL="0" marR="0" marT="0" marB="0" anchor="ctr"/>
                </a:tc>
                <a:tc>
                  <a:txBody>
                    <a:bodyPr/>
                    <a:lstStyle/>
                    <a:p>
                      <a:pPr algn="ctr"/>
                      <a:r>
                        <a:rPr lang="en-US" sz="1200">
                          <a:effectLst/>
                        </a:rPr>
                        <a:t> </a:t>
                      </a:r>
                      <a:r>
                        <a:rPr lang="en-US" sz="1200"/>
                        <a:t>$</a:t>
                      </a:r>
                      <a:r>
                        <a:rPr lang="en-US" sz="1200">
                          <a:effectLst/>
                        </a:rPr>
                        <a:t>            </a:t>
                      </a:r>
                      <a:r>
                        <a:rPr lang="en-US" sz="1200"/>
                        <a:t>69,153,007.00 </a:t>
                      </a:r>
                    </a:p>
                  </a:txBody>
                  <a:tcPr marL="0" marR="0" marT="0" marB="0" anchor="ctr"/>
                </a:tc>
                <a:extLst>
                  <a:ext uri="{0D108BD9-81ED-4DB2-BD59-A6C34878D82A}">
                    <a16:rowId xmlns:a16="http://schemas.microsoft.com/office/drawing/2014/main" val="2906326350"/>
                  </a:ext>
                </a:extLst>
              </a:tr>
              <a:tr h="221241">
                <a:tc>
                  <a:txBody>
                    <a:bodyPr/>
                    <a:lstStyle/>
                    <a:p>
                      <a:pPr>
                        <a:buNone/>
                      </a:pPr>
                      <a:r>
                        <a:rPr lang="en-US" sz="1200" b="1">
                          <a:effectLst/>
                        </a:rPr>
                        <a:t>Department of Planning and Natural Resources</a:t>
                      </a:r>
                    </a:p>
                  </a:txBody>
                  <a:tcPr marL="0" marR="0" marT="0" marB="0" anchor="ctr"/>
                </a:tc>
                <a:tc>
                  <a:txBody>
                    <a:bodyPr/>
                    <a:lstStyle/>
                    <a:p>
                      <a:pPr algn="ctr"/>
                      <a:r>
                        <a:rPr lang="en-US" sz="1200">
                          <a:effectLst/>
                        </a:rPr>
                        <a:t> </a:t>
                      </a:r>
                      <a:r>
                        <a:rPr lang="en-US" sz="1200"/>
                        <a:t>$</a:t>
                      </a:r>
                      <a:r>
                        <a:rPr lang="en-US" sz="1200">
                          <a:effectLst/>
                        </a:rPr>
                        <a:t>              </a:t>
                      </a:r>
                      <a:r>
                        <a:rPr lang="en-US" sz="1200"/>
                        <a:t>7,009,487.00 </a:t>
                      </a:r>
                    </a:p>
                  </a:txBody>
                  <a:tcPr marL="0" marR="0" marT="0" marB="0" anchor="ctr"/>
                </a:tc>
                <a:extLst>
                  <a:ext uri="{0D108BD9-81ED-4DB2-BD59-A6C34878D82A}">
                    <a16:rowId xmlns:a16="http://schemas.microsoft.com/office/drawing/2014/main" val="965258320"/>
                  </a:ext>
                </a:extLst>
              </a:tr>
              <a:tr h="221241">
                <a:tc>
                  <a:txBody>
                    <a:bodyPr/>
                    <a:lstStyle/>
                    <a:p>
                      <a:pPr>
                        <a:buNone/>
                      </a:pPr>
                      <a:r>
                        <a:rPr lang="en-US" sz="1200" b="1">
                          <a:effectLst/>
                        </a:rPr>
                        <a:t>Department of Agriculture</a:t>
                      </a:r>
                    </a:p>
                  </a:txBody>
                  <a:tcPr marL="0" marR="0" marT="0" marB="0" anchor="ctr"/>
                </a:tc>
                <a:tc>
                  <a:txBody>
                    <a:bodyPr/>
                    <a:lstStyle/>
                    <a:p>
                      <a:pPr algn="ctr"/>
                      <a:r>
                        <a:rPr lang="en-US" sz="1200">
                          <a:effectLst/>
                        </a:rPr>
                        <a:t> </a:t>
                      </a:r>
                      <a:r>
                        <a:rPr lang="en-US" sz="1200"/>
                        <a:t>$</a:t>
                      </a:r>
                      <a:r>
                        <a:rPr lang="en-US" sz="1200">
                          <a:effectLst/>
                        </a:rPr>
                        <a:t>              </a:t>
                      </a:r>
                      <a:r>
                        <a:rPr lang="en-US" sz="1200"/>
                        <a:t>5,268,235.00 </a:t>
                      </a:r>
                    </a:p>
                  </a:txBody>
                  <a:tcPr marL="0" marR="0" marT="0" marB="0" anchor="ctr"/>
                </a:tc>
                <a:extLst>
                  <a:ext uri="{0D108BD9-81ED-4DB2-BD59-A6C34878D82A}">
                    <a16:rowId xmlns:a16="http://schemas.microsoft.com/office/drawing/2014/main" val="4227860275"/>
                  </a:ext>
                </a:extLst>
              </a:tr>
              <a:tr h="221241">
                <a:tc>
                  <a:txBody>
                    <a:bodyPr/>
                    <a:lstStyle/>
                    <a:p>
                      <a:pPr>
                        <a:buNone/>
                      </a:pPr>
                      <a:r>
                        <a:rPr lang="en-US" sz="1200" b="1">
                          <a:effectLst/>
                        </a:rPr>
                        <a:t>Department of Sports Parks &amp; Recreation</a:t>
                      </a:r>
                    </a:p>
                  </a:txBody>
                  <a:tcPr marL="0" marR="0" marT="0" marB="0" anchor="ctr"/>
                </a:tc>
                <a:tc>
                  <a:txBody>
                    <a:bodyPr/>
                    <a:lstStyle/>
                    <a:p>
                      <a:pPr algn="ctr"/>
                      <a:r>
                        <a:rPr lang="en-US" sz="1200">
                          <a:effectLst/>
                        </a:rPr>
                        <a:t> </a:t>
                      </a:r>
                      <a:r>
                        <a:rPr lang="en-US" sz="1200"/>
                        <a:t>$</a:t>
                      </a:r>
                      <a:r>
                        <a:rPr lang="en-US" sz="1200">
                          <a:effectLst/>
                        </a:rPr>
                        <a:t>              </a:t>
                      </a:r>
                      <a:r>
                        <a:rPr lang="en-US" sz="1200"/>
                        <a:t>9,272,040.00 </a:t>
                      </a:r>
                    </a:p>
                  </a:txBody>
                  <a:tcPr marL="0" marR="0" marT="0" marB="0" anchor="ctr"/>
                </a:tc>
                <a:extLst>
                  <a:ext uri="{0D108BD9-81ED-4DB2-BD59-A6C34878D82A}">
                    <a16:rowId xmlns:a16="http://schemas.microsoft.com/office/drawing/2014/main" val="1148497145"/>
                  </a:ext>
                </a:extLst>
              </a:tr>
              <a:tr h="221241">
                <a:tc>
                  <a:txBody>
                    <a:bodyPr/>
                    <a:lstStyle/>
                    <a:p>
                      <a:pPr>
                        <a:buNone/>
                      </a:pPr>
                      <a:r>
                        <a:rPr lang="en-US" sz="1200" b="1">
                          <a:effectLst/>
                        </a:rPr>
                        <a:t>University of the Virgin Islands</a:t>
                      </a:r>
                    </a:p>
                  </a:txBody>
                  <a:tcPr marL="0" marR="0" marT="0" marB="0" anchor="ctr"/>
                </a:tc>
                <a:tc>
                  <a:txBody>
                    <a:bodyPr/>
                    <a:lstStyle/>
                    <a:p>
                      <a:pPr algn="ctr"/>
                      <a:r>
                        <a:rPr lang="en-US" sz="1200">
                          <a:effectLst/>
                        </a:rPr>
                        <a:t> </a:t>
                      </a:r>
                      <a:r>
                        <a:rPr lang="en-US" sz="1200"/>
                        <a:t>$</a:t>
                      </a:r>
                      <a:r>
                        <a:rPr lang="en-US" sz="1200">
                          <a:effectLst/>
                        </a:rPr>
                        <a:t>            </a:t>
                      </a:r>
                      <a:r>
                        <a:rPr lang="en-US" sz="1200"/>
                        <a:t>34,980,932.00 </a:t>
                      </a:r>
                    </a:p>
                  </a:txBody>
                  <a:tcPr marL="0" marR="0" marT="0" marB="0" anchor="ctr"/>
                </a:tc>
                <a:extLst>
                  <a:ext uri="{0D108BD9-81ED-4DB2-BD59-A6C34878D82A}">
                    <a16:rowId xmlns:a16="http://schemas.microsoft.com/office/drawing/2014/main" val="2880726089"/>
                  </a:ext>
                </a:extLst>
              </a:tr>
              <a:tr h="221241">
                <a:tc>
                  <a:txBody>
                    <a:bodyPr/>
                    <a:lstStyle/>
                    <a:p>
                      <a:pPr>
                        <a:buNone/>
                      </a:pPr>
                      <a:r>
                        <a:rPr lang="en-US" sz="1200" b="1">
                          <a:effectLst/>
                        </a:rPr>
                        <a:t>Labor Management </a:t>
                      </a:r>
                    </a:p>
                  </a:txBody>
                  <a:tcPr marL="0" marR="0" marT="0" marB="0" anchor="ctr"/>
                </a:tc>
                <a:tc>
                  <a:txBody>
                    <a:bodyPr/>
                    <a:lstStyle/>
                    <a:p>
                      <a:pPr algn="ctr"/>
                      <a:r>
                        <a:rPr lang="en-US" sz="1200">
                          <a:effectLst/>
                        </a:rPr>
                        <a:t> </a:t>
                      </a:r>
                      <a:r>
                        <a:rPr lang="en-US" sz="1200"/>
                        <a:t>$</a:t>
                      </a:r>
                      <a:r>
                        <a:rPr lang="en-US" sz="1200">
                          <a:effectLst/>
                        </a:rPr>
                        <a:t>                  </a:t>
                      </a:r>
                      <a:r>
                        <a:rPr lang="en-US" sz="1200"/>
                        <a:t>200,000.00 </a:t>
                      </a:r>
                    </a:p>
                  </a:txBody>
                  <a:tcPr marL="0" marR="0" marT="0" marB="0" anchor="ctr"/>
                </a:tc>
                <a:extLst>
                  <a:ext uri="{0D108BD9-81ED-4DB2-BD59-A6C34878D82A}">
                    <a16:rowId xmlns:a16="http://schemas.microsoft.com/office/drawing/2014/main" val="1267147160"/>
                  </a:ext>
                </a:extLst>
              </a:tr>
              <a:tr h="221241">
                <a:tc>
                  <a:txBody>
                    <a:bodyPr/>
                    <a:lstStyle/>
                    <a:p>
                      <a:pPr>
                        <a:buNone/>
                      </a:pPr>
                      <a:r>
                        <a:rPr lang="en-US" sz="1200" b="1">
                          <a:effectLst/>
                        </a:rPr>
                        <a:t>Public Employees Relation Board</a:t>
                      </a:r>
                    </a:p>
                  </a:txBody>
                  <a:tcPr marL="0" marR="0" marT="0" marB="0" anchor="ctr"/>
                </a:tc>
                <a:tc>
                  <a:txBody>
                    <a:bodyPr/>
                    <a:lstStyle/>
                    <a:p>
                      <a:pPr algn="ctr"/>
                      <a:r>
                        <a:rPr lang="en-US" sz="1200">
                          <a:effectLst/>
                        </a:rPr>
                        <a:t> </a:t>
                      </a:r>
                      <a:r>
                        <a:rPr lang="en-US" sz="1200"/>
                        <a:t>$</a:t>
                      </a:r>
                      <a:r>
                        <a:rPr lang="en-US" sz="1200">
                          <a:effectLst/>
                        </a:rPr>
                        <a:t>              </a:t>
                      </a:r>
                      <a:r>
                        <a:rPr lang="en-US" sz="1200"/>
                        <a:t>1,686,910.00 </a:t>
                      </a:r>
                    </a:p>
                  </a:txBody>
                  <a:tcPr marL="0" marR="0" marT="0" marB="0" anchor="ctr"/>
                </a:tc>
                <a:extLst>
                  <a:ext uri="{0D108BD9-81ED-4DB2-BD59-A6C34878D82A}">
                    <a16:rowId xmlns:a16="http://schemas.microsoft.com/office/drawing/2014/main" val="2383668967"/>
                  </a:ext>
                </a:extLst>
              </a:tr>
              <a:tr h="221241">
                <a:tc>
                  <a:txBody>
                    <a:bodyPr/>
                    <a:lstStyle/>
                    <a:p>
                      <a:pPr>
                        <a:buNone/>
                      </a:pPr>
                      <a:r>
                        <a:rPr lang="en-US" sz="1200" b="1">
                          <a:effectLst/>
                        </a:rPr>
                        <a:t>Nurse Licensure Board</a:t>
                      </a:r>
                    </a:p>
                  </a:txBody>
                  <a:tcPr marL="0" marR="0" marT="0" marB="0" anchor="ctr"/>
                </a:tc>
                <a:tc>
                  <a:txBody>
                    <a:bodyPr/>
                    <a:lstStyle/>
                    <a:p>
                      <a:pPr algn="ctr"/>
                      <a:r>
                        <a:rPr lang="en-US" sz="1200">
                          <a:effectLst/>
                        </a:rPr>
                        <a:t> </a:t>
                      </a:r>
                      <a:r>
                        <a:rPr lang="en-US" sz="1200"/>
                        <a:t>$</a:t>
                      </a:r>
                      <a:r>
                        <a:rPr lang="en-US" sz="1200">
                          <a:effectLst/>
                        </a:rPr>
                        <a:t> </a:t>
                      </a:r>
                      <a:r>
                        <a:rPr lang="en-US" sz="1200" u="sng">
                          <a:effectLst/>
                        </a:rPr>
                        <a:t>                 </a:t>
                      </a:r>
                      <a:r>
                        <a:rPr lang="en-US" sz="1200" u="sng"/>
                        <a:t>856,373.00</a:t>
                      </a:r>
                      <a:r>
                        <a:rPr lang="en-US" sz="1200" u="none"/>
                        <a:t> </a:t>
                      </a:r>
                    </a:p>
                  </a:txBody>
                  <a:tcPr marL="0" marR="0" marT="0" marB="0" anchor="ctr"/>
                </a:tc>
                <a:extLst>
                  <a:ext uri="{0D108BD9-81ED-4DB2-BD59-A6C34878D82A}">
                    <a16:rowId xmlns:a16="http://schemas.microsoft.com/office/drawing/2014/main" val="3512393303"/>
                  </a:ext>
                </a:extLst>
              </a:tr>
              <a:tr h="221241">
                <a:tc>
                  <a:txBody>
                    <a:bodyPr/>
                    <a:lstStyle/>
                    <a:p>
                      <a:r>
                        <a:rPr lang="en-US" sz="1200" b="1">
                          <a:effectLst/>
                        </a:rPr>
                        <a:t>Subtotal:</a:t>
                      </a:r>
                    </a:p>
                  </a:txBody>
                  <a:tcPr marL="0" marR="0" marT="0" marB="0" anchor="ctr"/>
                </a:tc>
                <a:tc>
                  <a:txBody>
                    <a:bodyPr/>
                    <a:lstStyle/>
                    <a:p>
                      <a:pPr algn="ctr"/>
                      <a:r>
                        <a:rPr lang="en-US" sz="1200" b="1">
                          <a:effectLst/>
                        </a:rPr>
                        <a:t> </a:t>
                      </a:r>
                      <a:r>
                        <a:rPr lang="en-US" sz="1200" b="1"/>
                        <a:t>$</a:t>
                      </a:r>
                      <a:r>
                        <a:rPr lang="en-US" sz="1200" b="1">
                          <a:effectLst/>
                        </a:rPr>
                        <a:t>          </a:t>
                      </a:r>
                      <a:r>
                        <a:rPr lang="en-US" sz="1200" b="1"/>
                        <a:t>585,414,452.00 </a:t>
                      </a:r>
                    </a:p>
                  </a:txBody>
                  <a:tcPr marL="0" marR="0" marT="0" marB="0" anchor="ctr"/>
                </a:tc>
                <a:extLst>
                  <a:ext uri="{0D108BD9-81ED-4DB2-BD59-A6C34878D82A}">
                    <a16:rowId xmlns:a16="http://schemas.microsoft.com/office/drawing/2014/main" val="3199435773"/>
                  </a:ext>
                </a:extLst>
              </a:tr>
            </a:tbl>
          </a:graphicData>
        </a:graphic>
      </p:graphicFrame>
    </p:spTree>
    <p:extLst>
      <p:ext uri="{BB962C8B-B14F-4D97-AF65-F5344CB8AC3E}">
        <p14:creationId xmlns:p14="http://schemas.microsoft.com/office/powerpoint/2010/main" val="243542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F93EACC-B043-78D8-A488-D563BA120CAC}"/>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8834A30-2D22-9960-6DF1-52DBBC155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9F7A620-8564-558D-6D5B-D527372DB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3B7ABB5-7E76-2E6B-75B0-30AE3D061DC2}"/>
              </a:ext>
            </a:extLst>
          </p:cNvPr>
          <p:cNvSpPr>
            <a:spLocks noGrp="1"/>
          </p:cNvSpPr>
          <p:nvPr>
            <p:ph type="title"/>
          </p:nvPr>
        </p:nvSpPr>
        <p:spPr>
          <a:xfrm>
            <a:off x="492370" y="516835"/>
            <a:ext cx="3211843" cy="5772840"/>
          </a:xfrm>
        </p:spPr>
        <p:txBody>
          <a:bodyPr anchor="ctr">
            <a:normAutofit/>
          </a:bodyPr>
          <a:lstStyle/>
          <a:p>
            <a:r>
              <a:rPr lang="en-US" sz="4000" b="1" spc="-100">
                <a:solidFill>
                  <a:srgbClr val="FFFFFF"/>
                </a:solidFill>
                <a:latin typeface="Calibri Light"/>
                <a:ea typeface="Calibri Light"/>
                <a:cs typeface="Times New Roman"/>
              </a:rPr>
              <a:t>FY 26 Recommended Budget </a:t>
            </a:r>
          </a:p>
        </p:txBody>
      </p:sp>
      <p:sp>
        <p:nvSpPr>
          <p:cNvPr id="16" name="Rectangle 15">
            <a:extLst>
              <a:ext uri="{FF2B5EF4-FFF2-40B4-BE49-F238E27FC236}">
                <a16:creationId xmlns:a16="http://schemas.microsoft.com/office/drawing/2014/main" id="{22FC8C8B-E56E-F08D-C979-92189638C1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5264CD75-58A8-92F6-1C3D-F261ED4F0CE2}"/>
              </a:ext>
            </a:extLst>
          </p:cNvPr>
          <p:cNvSpPr>
            <a:spLocks noGrp="1"/>
          </p:cNvSpPr>
          <p:nvPr>
            <p:ph type="sldNum" sz="quarter" idx="12"/>
          </p:nvPr>
        </p:nvSpPr>
        <p:spPr>
          <a:xfrm>
            <a:off x="10123055" y="6459785"/>
            <a:ext cx="1089428" cy="365125"/>
          </a:xfrm>
        </p:spPr>
        <p:txBody>
          <a:bodyPr>
            <a:normAutofit/>
          </a:bodyPr>
          <a:lstStyle/>
          <a:p>
            <a:pPr>
              <a:spcAft>
                <a:spcPts val="600"/>
              </a:spcAft>
            </a:pPr>
            <a:fld id="{4FAB73BC-B049-4115-A692-8D63A059BFB8}" type="slidenum">
              <a:rPr lang="en-US">
                <a:solidFill>
                  <a:schemeClr val="tx2"/>
                </a:solidFill>
              </a:rPr>
              <a:pPr>
                <a:spcAft>
                  <a:spcPts val="600"/>
                </a:spcAft>
              </a:pPr>
              <a:t>15</a:t>
            </a:fld>
            <a:endParaRPr lang="en-US">
              <a:solidFill>
                <a:schemeClr val="tx2"/>
              </a:solidFill>
            </a:endParaRPr>
          </a:p>
        </p:txBody>
      </p:sp>
      <p:graphicFrame>
        <p:nvGraphicFramePr>
          <p:cNvPr id="7" name="Content Placeholder 6">
            <a:extLst>
              <a:ext uri="{FF2B5EF4-FFF2-40B4-BE49-F238E27FC236}">
                <a16:creationId xmlns:a16="http://schemas.microsoft.com/office/drawing/2014/main" id="{7AADF0B9-168C-A55A-B870-8709EC8C563D}"/>
              </a:ext>
            </a:extLst>
          </p:cNvPr>
          <p:cNvGraphicFramePr>
            <a:graphicFrameLocks noGrp="1"/>
          </p:cNvGraphicFramePr>
          <p:nvPr>
            <p:ph idx="1"/>
            <p:extLst>
              <p:ext uri="{D42A27DB-BD31-4B8C-83A1-F6EECF244321}">
                <p14:modId xmlns:p14="http://schemas.microsoft.com/office/powerpoint/2010/main" val="1503374495"/>
              </p:ext>
            </p:extLst>
          </p:nvPr>
        </p:nvGraphicFramePr>
        <p:xfrm>
          <a:off x="4741863" y="838344"/>
          <a:ext cx="6797676" cy="2747025"/>
        </p:xfrm>
        <a:graphic>
          <a:graphicData uri="http://schemas.openxmlformats.org/drawingml/2006/table">
            <a:tbl>
              <a:tblPr bandRow="1">
                <a:tableStyleId>{3C2FFA5D-87B4-456A-9821-1D502468CF0F}</a:tableStyleId>
              </a:tblPr>
              <a:tblGrid>
                <a:gridCol w="4566220">
                  <a:extLst>
                    <a:ext uri="{9D8B030D-6E8A-4147-A177-3AD203B41FA5}">
                      <a16:colId xmlns:a16="http://schemas.microsoft.com/office/drawing/2014/main" val="425830394"/>
                    </a:ext>
                  </a:extLst>
                </a:gridCol>
                <a:gridCol w="2231456">
                  <a:extLst>
                    <a:ext uri="{9D8B030D-6E8A-4147-A177-3AD203B41FA5}">
                      <a16:colId xmlns:a16="http://schemas.microsoft.com/office/drawing/2014/main" val="425247001"/>
                    </a:ext>
                  </a:extLst>
                </a:gridCol>
              </a:tblGrid>
              <a:tr h="210110">
                <a:tc>
                  <a:txBody>
                    <a:bodyPr/>
                    <a:lstStyle/>
                    <a:p>
                      <a:pPr>
                        <a:buNone/>
                      </a:pPr>
                      <a:r>
                        <a:rPr lang="en-US" sz="1400" b="1" u="sng">
                          <a:effectLst/>
                        </a:rPr>
                        <a:t>Department / Agency</a:t>
                      </a:r>
                    </a:p>
                  </a:txBody>
                  <a:tcPr marL="0" marR="0" marT="0" marB="0" anchor="ctr"/>
                </a:tc>
                <a:tc>
                  <a:txBody>
                    <a:bodyPr/>
                    <a:lstStyle/>
                    <a:p>
                      <a:pPr algn="ctr"/>
                      <a:r>
                        <a:rPr lang="en-US" sz="1400" b="1" u="sng"/>
                        <a:t>FY 26 Recommended Budget </a:t>
                      </a:r>
                    </a:p>
                  </a:txBody>
                  <a:tcPr marL="0" marR="0" marT="0" marB="0" anchor="ctr"/>
                </a:tc>
                <a:extLst>
                  <a:ext uri="{0D108BD9-81ED-4DB2-BD59-A6C34878D82A}">
                    <a16:rowId xmlns:a16="http://schemas.microsoft.com/office/drawing/2014/main" val="2387725567"/>
                  </a:ext>
                </a:extLst>
              </a:tr>
              <a:tr h="210110">
                <a:tc>
                  <a:txBody>
                    <a:bodyPr/>
                    <a:lstStyle/>
                    <a:p>
                      <a:pPr>
                        <a:buNone/>
                      </a:pPr>
                      <a:r>
                        <a:rPr lang="en-US" sz="1200" b="1">
                          <a:effectLst/>
                        </a:rPr>
                        <a:t>Virgin Islands Housing Finance Authority</a:t>
                      </a:r>
                    </a:p>
                  </a:txBody>
                  <a:tcPr marL="0" marR="0" marT="0" marB="0" anchor="ctr"/>
                </a:tc>
                <a:tc>
                  <a:txBody>
                    <a:bodyPr/>
                    <a:lstStyle/>
                    <a:p>
                      <a:pPr algn="ctr"/>
                      <a:r>
                        <a:rPr lang="en-US" sz="1200">
                          <a:effectLst/>
                        </a:rPr>
                        <a:t> </a:t>
                      </a:r>
                      <a:r>
                        <a:rPr lang="en-US" sz="1200"/>
                        <a:t>$</a:t>
                      </a:r>
                      <a:r>
                        <a:rPr lang="en-US" sz="1200">
                          <a:effectLst/>
                        </a:rPr>
                        <a:t>                </a:t>
                      </a:r>
                      <a:r>
                        <a:rPr lang="en-US" sz="1200"/>
                        <a:t>2,000,000.00 </a:t>
                      </a:r>
                    </a:p>
                  </a:txBody>
                  <a:tcPr marL="0" marR="0" marT="0" marB="0" anchor="ctr"/>
                </a:tc>
                <a:extLst>
                  <a:ext uri="{0D108BD9-81ED-4DB2-BD59-A6C34878D82A}">
                    <a16:rowId xmlns:a16="http://schemas.microsoft.com/office/drawing/2014/main" val="2346494489"/>
                  </a:ext>
                </a:extLst>
              </a:tr>
              <a:tr h="210110">
                <a:tc>
                  <a:txBody>
                    <a:bodyPr/>
                    <a:lstStyle/>
                    <a:p>
                      <a:pPr>
                        <a:buNone/>
                      </a:pPr>
                      <a:r>
                        <a:rPr lang="en-US" sz="1200" b="1">
                          <a:effectLst/>
                        </a:rPr>
                        <a:t>Virgin Islands Public Broadcasting Station</a:t>
                      </a:r>
                    </a:p>
                  </a:txBody>
                  <a:tcPr marL="0" marR="0" marT="0" marB="0" anchor="ctr"/>
                </a:tc>
                <a:tc>
                  <a:txBody>
                    <a:bodyPr/>
                    <a:lstStyle/>
                    <a:p>
                      <a:pPr algn="ctr"/>
                      <a:r>
                        <a:rPr lang="en-US" sz="1200">
                          <a:effectLst/>
                        </a:rPr>
                        <a:t> </a:t>
                      </a:r>
                      <a:r>
                        <a:rPr lang="en-US" sz="1200"/>
                        <a:t>$</a:t>
                      </a:r>
                      <a:r>
                        <a:rPr lang="en-US" sz="1200">
                          <a:effectLst/>
                        </a:rPr>
                        <a:t>                </a:t>
                      </a:r>
                      <a:r>
                        <a:rPr lang="en-US" sz="1200"/>
                        <a:t>4,431,902.00 </a:t>
                      </a:r>
                    </a:p>
                  </a:txBody>
                  <a:tcPr marL="0" marR="0" marT="0" marB="0" anchor="ctr"/>
                </a:tc>
                <a:extLst>
                  <a:ext uri="{0D108BD9-81ED-4DB2-BD59-A6C34878D82A}">
                    <a16:rowId xmlns:a16="http://schemas.microsoft.com/office/drawing/2014/main" val="1310707915"/>
                  </a:ext>
                </a:extLst>
              </a:tr>
              <a:tr h="210110">
                <a:tc>
                  <a:txBody>
                    <a:bodyPr/>
                    <a:lstStyle/>
                    <a:p>
                      <a:pPr>
                        <a:buNone/>
                      </a:pPr>
                      <a:r>
                        <a:rPr lang="en-US" sz="1200" b="1">
                          <a:effectLst/>
                        </a:rPr>
                        <a:t>Casino Control Commission</a:t>
                      </a:r>
                    </a:p>
                  </a:txBody>
                  <a:tcPr marL="0" marR="0" marT="0" marB="0" anchor="ctr"/>
                </a:tc>
                <a:tc>
                  <a:txBody>
                    <a:bodyPr/>
                    <a:lstStyle/>
                    <a:p>
                      <a:pPr algn="ctr"/>
                      <a:r>
                        <a:rPr lang="en-US" sz="1200">
                          <a:effectLst/>
                        </a:rPr>
                        <a:t> </a:t>
                      </a:r>
                      <a:r>
                        <a:rPr lang="en-US" sz="1200"/>
                        <a:t>$  </a:t>
                      </a:r>
                      <a:r>
                        <a:rPr lang="en-US" sz="1200">
                          <a:effectLst/>
                        </a:rPr>
                        <a:t>              </a:t>
                      </a:r>
                      <a:r>
                        <a:rPr lang="en-US" sz="1200"/>
                        <a:t>1,723,800.00</a:t>
                      </a:r>
                    </a:p>
                  </a:txBody>
                  <a:tcPr marL="0" marR="0" marT="0" marB="0" anchor="ctr"/>
                </a:tc>
                <a:extLst>
                  <a:ext uri="{0D108BD9-81ED-4DB2-BD59-A6C34878D82A}">
                    <a16:rowId xmlns:a16="http://schemas.microsoft.com/office/drawing/2014/main" val="736752456"/>
                  </a:ext>
                </a:extLst>
              </a:tr>
              <a:tr h="210110">
                <a:tc>
                  <a:txBody>
                    <a:bodyPr/>
                    <a:lstStyle/>
                    <a:p>
                      <a:pPr>
                        <a:buNone/>
                      </a:pPr>
                      <a:r>
                        <a:rPr lang="en-US" sz="1200" b="1">
                          <a:effectLst/>
                        </a:rPr>
                        <a:t>Office of Disaster Recovery</a:t>
                      </a:r>
                    </a:p>
                  </a:txBody>
                  <a:tcPr marL="0" marR="0" marT="0" marB="0" anchor="ctr"/>
                </a:tc>
                <a:tc>
                  <a:txBody>
                    <a:bodyPr/>
                    <a:lstStyle/>
                    <a:p>
                      <a:pPr algn="ctr"/>
                      <a:r>
                        <a:rPr lang="en-US" sz="1200">
                          <a:effectLst/>
                        </a:rPr>
                        <a:t> </a:t>
                      </a:r>
                      <a:r>
                        <a:rPr lang="en-US" sz="1200"/>
                        <a:t>$</a:t>
                      </a:r>
                      <a:r>
                        <a:rPr lang="en-US" sz="1200">
                          <a:effectLst/>
                        </a:rPr>
                        <a:t>               </a:t>
                      </a:r>
                      <a:r>
                        <a:rPr lang="en-US" sz="1200"/>
                        <a:t>2,500,000.00 </a:t>
                      </a:r>
                    </a:p>
                  </a:txBody>
                  <a:tcPr marL="0" marR="0" marT="0" marB="0" anchor="ctr"/>
                </a:tc>
                <a:extLst>
                  <a:ext uri="{0D108BD9-81ED-4DB2-BD59-A6C34878D82A}">
                    <a16:rowId xmlns:a16="http://schemas.microsoft.com/office/drawing/2014/main" val="1007682871"/>
                  </a:ext>
                </a:extLst>
              </a:tr>
              <a:tr h="210110">
                <a:tc>
                  <a:txBody>
                    <a:bodyPr/>
                    <a:lstStyle/>
                    <a:p>
                      <a:pPr>
                        <a:buNone/>
                      </a:pPr>
                      <a:r>
                        <a:rPr lang="en-US" sz="1200" b="1">
                          <a:effectLst/>
                        </a:rPr>
                        <a:t>Virgin Islands Economic Development Authority</a:t>
                      </a:r>
                      <a:endParaRPr lang="en-US" b="1"/>
                    </a:p>
                  </a:txBody>
                  <a:tcPr marL="0" marR="0" marT="0" marB="0" anchor="ctr"/>
                </a:tc>
                <a:tc>
                  <a:txBody>
                    <a:bodyPr/>
                    <a:lstStyle/>
                    <a:p>
                      <a:pPr algn="ctr"/>
                      <a:r>
                        <a:rPr lang="en-US" sz="1200">
                          <a:effectLst/>
                        </a:rPr>
                        <a:t> </a:t>
                      </a:r>
                      <a:r>
                        <a:rPr lang="en-US" sz="1200"/>
                        <a:t>$</a:t>
                      </a:r>
                      <a:r>
                        <a:rPr lang="en-US" sz="1200">
                          <a:effectLst/>
                        </a:rPr>
                        <a:t>               </a:t>
                      </a:r>
                      <a:r>
                        <a:rPr lang="en-US" sz="1200"/>
                        <a:t>6,613,000.00 </a:t>
                      </a:r>
                      <a:endParaRPr lang="en-US"/>
                    </a:p>
                  </a:txBody>
                  <a:tcPr marL="0" marR="0" marT="0" marB="0" anchor="ctr"/>
                </a:tc>
                <a:extLst>
                  <a:ext uri="{0D108BD9-81ED-4DB2-BD59-A6C34878D82A}">
                    <a16:rowId xmlns:a16="http://schemas.microsoft.com/office/drawing/2014/main" val="2662431730"/>
                  </a:ext>
                </a:extLst>
              </a:tr>
              <a:tr h="210110">
                <a:tc>
                  <a:txBody>
                    <a:bodyPr/>
                    <a:lstStyle/>
                    <a:p>
                      <a:pPr>
                        <a:buNone/>
                      </a:pPr>
                      <a:r>
                        <a:rPr lang="en-US" sz="1200" b="1">
                          <a:effectLst/>
                        </a:rPr>
                        <a:t>Virgin Islands Public Finance Authority</a:t>
                      </a:r>
                    </a:p>
                  </a:txBody>
                  <a:tcPr marL="0" marR="0" marT="0" marB="0" anchor="ctr"/>
                </a:tc>
                <a:tc>
                  <a:txBody>
                    <a:bodyPr/>
                    <a:lstStyle/>
                    <a:p>
                      <a:pPr algn="ctr"/>
                      <a:r>
                        <a:rPr lang="en-US" sz="1200">
                          <a:effectLst/>
                        </a:rPr>
                        <a:t> </a:t>
                      </a:r>
                      <a:r>
                        <a:rPr lang="en-US" sz="1200"/>
                        <a:t>$</a:t>
                      </a:r>
                      <a:r>
                        <a:rPr lang="en-US" sz="1200">
                          <a:effectLst/>
                        </a:rPr>
                        <a:t>               </a:t>
                      </a:r>
                      <a:r>
                        <a:rPr lang="en-US" sz="1200"/>
                        <a:t>4,200,000.00 </a:t>
                      </a:r>
                    </a:p>
                  </a:txBody>
                  <a:tcPr marL="0" marR="0" marT="0" marB="0" anchor="ctr"/>
                </a:tc>
                <a:extLst>
                  <a:ext uri="{0D108BD9-81ED-4DB2-BD59-A6C34878D82A}">
                    <a16:rowId xmlns:a16="http://schemas.microsoft.com/office/drawing/2014/main" val="2951725069"/>
                  </a:ext>
                </a:extLst>
              </a:tr>
              <a:tr h="210110">
                <a:tc>
                  <a:txBody>
                    <a:bodyPr/>
                    <a:lstStyle/>
                    <a:p>
                      <a:pPr>
                        <a:buNone/>
                      </a:pPr>
                      <a:r>
                        <a:rPr lang="en-US" sz="1200" b="1">
                          <a:effectLst/>
                        </a:rPr>
                        <a:t>Scholarships</a:t>
                      </a:r>
                    </a:p>
                  </a:txBody>
                  <a:tcPr marL="0" marR="0" marT="0" marB="0" anchor="ctr"/>
                </a:tc>
                <a:tc>
                  <a:txBody>
                    <a:bodyPr/>
                    <a:lstStyle/>
                    <a:p>
                      <a:pPr algn="ctr"/>
                      <a:r>
                        <a:rPr lang="en-US" sz="1200">
                          <a:effectLst/>
                        </a:rPr>
                        <a:t> </a:t>
                      </a:r>
                      <a:r>
                        <a:rPr lang="en-US" sz="1200"/>
                        <a:t>$</a:t>
                      </a:r>
                      <a:r>
                        <a:rPr lang="en-US" sz="1200">
                          <a:effectLst/>
                        </a:rPr>
                        <a:t>               </a:t>
                      </a:r>
                      <a:r>
                        <a:rPr lang="en-US" sz="1200"/>
                        <a:t>1,555,566.00 </a:t>
                      </a:r>
                    </a:p>
                  </a:txBody>
                  <a:tcPr marL="0" marR="0" marT="0" marB="0" anchor="ctr"/>
                </a:tc>
                <a:extLst>
                  <a:ext uri="{0D108BD9-81ED-4DB2-BD59-A6C34878D82A}">
                    <a16:rowId xmlns:a16="http://schemas.microsoft.com/office/drawing/2014/main" val="1296518800"/>
                  </a:ext>
                </a:extLst>
              </a:tr>
              <a:tr h="219205">
                <a:tc>
                  <a:txBody>
                    <a:bodyPr/>
                    <a:lstStyle/>
                    <a:p>
                      <a:pPr>
                        <a:buNone/>
                      </a:pPr>
                      <a:r>
                        <a:rPr lang="en-US" sz="1200" b="1">
                          <a:effectLst/>
                        </a:rPr>
                        <a:t>Miscellaneous</a:t>
                      </a:r>
                      <a:endParaRPr lang="en-US" b="1"/>
                    </a:p>
                  </a:txBody>
                  <a:tcPr marL="0" marR="0" marT="0" marB="0" anchor="ctr"/>
                </a:tc>
                <a:tc>
                  <a:txBody>
                    <a:bodyPr/>
                    <a:lstStyle/>
                    <a:p>
                      <a:pPr algn="ctr"/>
                      <a:r>
                        <a:rPr lang="en-US" sz="1200">
                          <a:effectLst/>
                        </a:rPr>
                        <a:t> </a:t>
                      </a:r>
                      <a:r>
                        <a:rPr lang="en-US" sz="1200"/>
                        <a:t>$</a:t>
                      </a:r>
                      <a:r>
                        <a:rPr lang="en-US" sz="1200">
                          <a:effectLst/>
                        </a:rPr>
                        <a:t>             </a:t>
                      </a:r>
                      <a:r>
                        <a:rPr lang="en-US" sz="1200"/>
                        <a:t>17,396,525.00 </a:t>
                      </a:r>
                    </a:p>
                  </a:txBody>
                  <a:tcPr marL="0" marR="0" marT="0" marB="0" anchor="ctr"/>
                </a:tc>
                <a:extLst>
                  <a:ext uri="{0D108BD9-81ED-4DB2-BD59-A6C34878D82A}">
                    <a16:rowId xmlns:a16="http://schemas.microsoft.com/office/drawing/2014/main" val="138653956"/>
                  </a:ext>
                </a:extLst>
              </a:tr>
              <a:tr h="210110">
                <a:tc>
                  <a:txBody>
                    <a:bodyPr/>
                    <a:lstStyle/>
                    <a:p>
                      <a:pPr>
                        <a:buNone/>
                      </a:pPr>
                      <a:r>
                        <a:rPr lang="en-US" sz="1200" b="1">
                          <a:effectLst/>
                        </a:rPr>
                        <a:t>Subtotal:</a:t>
                      </a:r>
                    </a:p>
                  </a:txBody>
                  <a:tcPr marL="0" marR="0" marT="0" marB="0" anchor="ctr"/>
                </a:tc>
                <a:tc>
                  <a:txBody>
                    <a:bodyPr/>
                    <a:lstStyle/>
                    <a:p>
                      <a:pPr algn="ctr"/>
                      <a:r>
                        <a:rPr lang="en-US" sz="1200" b="1">
                          <a:effectLst/>
                        </a:rPr>
                        <a:t> </a:t>
                      </a:r>
                      <a:r>
                        <a:rPr lang="en-US" sz="1200" b="1"/>
                        <a:t>$</a:t>
                      </a:r>
                      <a:r>
                        <a:rPr lang="en-US" sz="1200" b="1">
                          <a:effectLst/>
                        </a:rPr>
                        <a:t> </a:t>
                      </a:r>
                      <a:r>
                        <a:rPr lang="en-US" sz="1200" b="1" u="sng">
                          <a:effectLst/>
                        </a:rPr>
                        <a:t>           </a:t>
                      </a:r>
                      <a:r>
                        <a:rPr lang="en-US" sz="1200" b="1" u="sng"/>
                        <a:t> 40,420,793.00</a:t>
                      </a:r>
                    </a:p>
                  </a:txBody>
                  <a:tcPr marL="0" marR="0" marT="0" marB="0" anchor="ctr"/>
                </a:tc>
                <a:extLst>
                  <a:ext uri="{0D108BD9-81ED-4DB2-BD59-A6C34878D82A}">
                    <a16:rowId xmlns:a16="http://schemas.microsoft.com/office/drawing/2014/main" val="3993965993"/>
                  </a:ext>
                </a:extLst>
              </a:tr>
              <a:tr h="210110">
                <a:tc>
                  <a:txBody>
                    <a:bodyPr/>
                    <a:lstStyle/>
                    <a:p>
                      <a:pPr>
                        <a:buNone/>
                      </a:pPr>
                      <a:endParaRPr lang="en-US" sz="1200">
                        <a:effectLst/>
                      </a:endParaRPr>
                    </a:p>
                  </a:txBody>
                  <a:tcPr marL="0" marR="0" marT="0" marB="0" anchor="ctr"/>
                </a:tc>
                <a:tc>
                  <a:txBody>
                    <a:bodyPr/>
                    <a:lstStyle/>
                    <a:p>
                      <a:pPr algn="ctr"/>
                      <a:r>
                        <a:rPr lang="en-US" sz="1200">
                          <a:effectLst/>
                        </a:rPr>
                        <a:t> </a:t>
                      </a:r>
                      <a:r>
                        <a:rPr lang="en-US" sz="1200"/>
                        <a:t>   </a:t>
                      </a:r>
                      <a:r>
                        <a:rPr lang="en-US" sz="1200" u="sng"/>
                        <a:t>                                      </a:t>
                      </a:r>
                    </a:p>
                  </a:txBody>
                  <a:tcPr marL="0" marR="0" marT="0" marB="0" anchor="ctr"/>
                </a:tc>
                <a:extLst>
                  <a:ext uri="{0D108BD9-81ED-4DB2-BD59-A6C34878D82A}">
                    <a16:rowId xmlns:a16="http://schemas.microsoft.com/office/drawing/2014/main" val="431900121"/>
                  </a:ext>
                </a:extLst>
              </a:tr>
              <a:tr h="210110">
                <a:tc>
                  <a:txBody>
                    <a:bodyPr/>
                    <a:lstStyle/>
                    <a:p>
                      <a:pPr>
                        <a:buNone/>
                      </a:pPr>
                      <a:r>
                        <a:rPr lang="en-US" sz="1400" b="1">
                          <a:effectLst/>
                        </a:rPr>
                        <a:t>Grand Total</a:t>
                      </a:r>
                      <a:endParaRPr lang="en-US" sz="2000" b="1"/>
                    </a:p>
                  </a:txBody>
                  <a:tcPr marL="0" marR="0" marT="0" marB="0" anchor="ctr"/>
                </a:tc>
                <a:tc>
                  <a:txBody>
                    <a:bodyPr/>
                    <a:lstStyle/>
                    <a:p>
                      <a:pPr algn="ctr"/>
                      <a:r>
                        <a:rPr lang="en-US" sz="1400" b="1">
                          <a:effectLst/>
                        </a:rPr>
                        <a:t> </a:t>
                      </a:r>
                      <a:r>
                        <a:rPr lang="en-US" sz="1400" b="1"/>
                        <a:t>$</a:t>
                      </a:r>
                      <a:r>
                        <a:rPr lang="en-US" sz="1400" b="1">
                          <a:effectLst/>
                        </a:rPr>
                        <a:t> </a:t>
                      </a:r>
                      <a:r>
                        <a:rPr lang="en-US" sz="1400" b="1" u="sng">
                          <a:effectLst/>
                        </a:rPr>
                        <a:t>          </a:t>
                      </a:r>
                      <a:r>
                        <a:rPr lang="en-US" sz="1400" b="1" u="sng"/>
                        <a:t>936,426,140.00</a:t>
                      </a:r>
                      <a:r>
                        <a:rPr lang="en-US" sz="1400" b="1"/>
                        <a:t> </a:t>
                      </a:r>
                    </a:p>
                  </a:txBody>
                  <a:tcPr marL="0" marR="0" marT="0" marB="0" anchor="ctr"/>
                </a:tc>
                <a:extLst>
                  <a:ext uri="{0D108BD9-81ED-4DB2-BD59-A6C34878D82A}">
                    <a16:rowId xmlns:a16="http://schemas.microsoft.com/office/drawing/2014/main" val="3805638707"/>
                  </a:ext>
                </a:extLst>
              </a:tr>
              <a:tr h="210110">
                <a:tc>
                  <a:txBody>
                    <a:bodyPr/>
                    <a:lstStyle/>
                    <a:p>
                      <a:pPr>
                        <a:buNone/>
                      </a:pPr>
                      <a:endParaRPr lang="en-US" sz="1200">
                        <a:effectLst/>
                      </a:endParaRPr>
                    </a:p>
                  </a:txBody>
                  <a:tcPr marL="0" marR="0" marT="0" marB="0" anchor="ctr"/>
                </a:tc>
                <a:tc>
                  <a:txBody>
                    <a:bodyPr/>
                    <a:lstStyle/>
                    <a:p>
                      <a:endParaRPr lang="en-US" sz="1200"/>
                    </a:p>
                  </a:txBody>
                  <a:tcPr marL="0" marR="0" marT="0" marB="0" anchor="ctr"/>
                </a:tc>
                <a:extLst>
                  <a:ext uri="{0D108BD9-81ED-4DB2-BD59-A6C34878D82A}">
                    <a16:rowId xmlns:a16="http://schemas.microsoft.com/office/drawing/2014/main" val="3490102979"/>
                  </a:ext>
                </a:extLst>
              </a:tr>
            </a:tbl>
          </a:graphicData>
        </a:graphic>
      </p:graphicFrame>
    </p:spTree>
    <p:extLst>
      <p:ext uri="{BB962C8B-B14F-4D97-AF65-F5344CB8AC3E}">
        <p14:creationId xmlns:p14="http://schemas.microsoft.com/office/powerpoint/2010/main" val="2260893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74EBA50-3D8B-69EB-A52E-EA19E52F1F4F}"/>
            </a:ext>
          </a:extLst>
        </p:cNvPr>
        <p:cNvGrpSpPr/>
        <p:nvPr/>
      </p:nvGrpSpPr>
      <p:grpSpPr>
        <a:xfrm>
          <a:off x="0" y="0"/>
          <a:ext cx="0" cy="0"/>
          <a:chOff x="0" y="0"/>
          <a:chExt cx="0" cy="0"/>
        </a:xfrm>
      </p:grpSpPr>
      <p:sp>
        <p:nvSpPr>
          <p:cNvPr id="55" name="Rectangle 54">
            <a:extLst>
              <a:ext uri="{FF2B5EF4-FFF2-40B4-BE49-F238E27FC236}">
                <a16:creationId xmlns:a16="http://schemas.microsoft.com/office/drawing/2014/main" id="{4A8FFEA1-1B69-4F42-B552-0CCF72596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7" name="Rectangle 56">
            <a:extLst>
              <a:ext uri="{FF2B5EF4-FFF2-40B4-BE49-F238E27FC236}">
                <a16:creationId xmlns:a16="http://schemas.microsoft.com/office/drawing/2014/main" id="{AA3C9226-5EC8-460B-82D7-72AA994DF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59" name="Straight Connector 58">
            <a:extLst>
              <a:ext uri="{FF2B5EF4-FFF2-40B4-BE49-F238E27FC236}">
                <a16:creationId xmlns:a16="http://schemas.microsoft.com/office/drawing/2014/main" id="{62A90A9D-33DF-408E-BF4C-F82588935C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61" name="Rectangle 60">
            <a:extLst>
              <a:ext uri="{FF2B5EF4-FFF2-40B4-BE49-F238E27FC236}">
                <a16:creationId xmlns:a16="http://schemas.microsoft.com/office/drawing/2014/main" id="{7D8A9447-DEFF-40A5-8673-B7A365C3F8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290C21F9-FD6D-4457-B130-1A531F242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21B8A43-D666-91C1-E66F-29B5317E09F3}"/>
              </a:ext>
            </a:extLst>
          </p:cNvPr>
          <p:cNvSpPr>
            <a:spLocks noGrp="1"/>
          </p:cNvSpPr>
          <p:nvPr>
            <p:ph type="title"/>
          </p:nvPr>
        </p:nvSpPr>
        <p:spPr>
          <a:xfrm>
            <a:off x="8096885" y="640080"/>
            <a:ext cx="3849745" cy="2926080"/>
          </a:xfrm>
        </p:spPr>
        <p:txBody>
          <a:bodyPr vert="horz" lIns="91440" tIns="45720" rIns="91440" bIns="45720" rtlCol="0" anchor="b">
            <a:normAutofit fontScale="90000"/>
          </a:bodyPr>
          <a:lstStyle/>
          <a:p>
            <a:r>
              <a:rPr lang="en-US" sz="4400" b="1">
                <a:solidFill>
                  <a:srgbClr val="FFFFFF"/>
                </a:solidFill>
              </a:rPr>
              <a:t>FY 26 Recommended </a:t>
            </a:r>
            <a:br>
              <a:rPr lang="en-US" sz="4400" b="1">
                <a:solidFill>
                  <a:srgbClr val="FFFFFF"/>
                </a:solidFill>
              </a:rPr>
            </a:br>
            <a:r>
              <a:rPr lang="en-US" sz="4400" b="1">
                <a:solidFill>
                  <a:srgbClr val="FFFFFF"/>
                </a:solidFill>
              </a:rPr>
              <a:t>Budget By Expense Category</a:t>
            </a:r>
          </a:p>
        </p:txBody>
      </p:sp>
      <p:sp>
        <p:nvSpPr>
          <p:cNvPr id="65" name="Rectangle 64">
            <a:extLst>
              <a:ext uri="{FF2B5EF4-FFF2-40B4-BE49-F238E27FC236}">
                <a16:creationId xmlns:a16="http://schemas.microsoft.com/office/drawing/2014/main" id="{28F6EF4B-2F40-485B-9F36-084731486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1DF5D805-B5D2-6B81-8054-9C1198E071B0}"/>
              </a:ext>
            </a:extLst>
          </p:cNvPr>
          <p:cNvSpPr>
            <a:spLocks noGrp="1"/>
          </p:cNvSpPr>
          <p:nvPr>
            <p:ph type="sldNum" sz="quarter" idx="12"/>
          </p:nvPr>
        </p:nvSpPr>
        <p:spPr>
          <a:xfrm>
            <a:off x="11030574" y="6459785"/>
            <a:ext cx="725557" cy="365125"/>
          </a:xfrm>
        </p:spPr>
        <p:txBody>
          <a:bodyPr vert="horz" lIns="91440" tIns="45720" rIns="91440" bIns="45720" rtlCol="0" anchor="ctr">
            <a:normAutofit/>
          </a:bodyPr>
          <a:lstStyle/>
          <a:p>
            <a:pPr defTabSz="914400">
              <a:spcAft>
                <a:spcPts val="600"/>
              </a:spcAft>
            </a:pPr>
            <a:fld id="{4FAB73BC-B049-4115-A692-8D63A059BFB8}" type="slidenum">
              <a:rPr lang="en-US" smtClean="0"/>
              <a:pPr defTabSz="914400">
                <a:spcAft>
                  <a:spcPts val="600"/>
                </a:spcAft>
              </a:pPr>
              <a:t>16</a:t>
            </a:fld>
            <a:endParaRPr lang="en-US"/>
          </a:p>
        </p:txBody>
      </p:sp>
      <p:pic>
        <p:nvPicPr>
          <p:cNvPr id="5" name="Picture 4" descr="A pie chart with numbers and text&#10;&#10;AI-generated content may be incorrect.">
            <a:extLst>
              <a:ext uri="{FF2B5EF4-FFF2-40B4-BE49-F238E27FC236}">
                <a16:creationId xmlns:a16="http://schemas.microsoft.com/office/drawing/2014/main" id="{BA12199C-EDB1-05DE-C0C8-AC94C9BC22F2}"/>
              </a:ext>
            </a:extLst>
          </p:cNvPr>
          <p:cNvPicPr>
            <a:picLocks noChangeAspect="1"/>
          </p:cNvPicPr>
          <p:nvPr/>
        </p:nvPicPr>
        <p:blipFill>
          <a:blip r:embed="rId2"/>
          <a:stretch>
            <a:fillRect/>
          </a:stretch>
        </p:blipFill>
        <p:spPr>
          <a:xfrm>
            <a:off x="267137" y="36286"/>
            <a:ext cx="7285299" cy="6368142"/>
          </a:xfrm>
          <a:prstGeom prst="rect">
            <a:avLst/>
          </a:prstGeom>
        </p:spPr>
      </p:pic>
    </p:spTree>
    <p:extLst>
      <p:ext uri="{BB962C8B-B14F-4D97-AF65-F5344CB8AC3E}">
        <p14:creationId xmlns:p14="http://schemas.microsoft.com/office/powerpoint/2010/main" val="2667827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5" name="Picture 4" descr="Calculator, pen, compass, money and a paper with graphs printed on it">
            <a:extLst>
              <a:ext uri="{FF2B5EF4-FFF2-40B4-BE49-F238E27FC236}">
                <a16:creationId xmlns:a16="http://schemas.microsoft.com/office/drawing/2014/main" id="{C0B444E7-E040-4AED-D2B1-E0CDB219D4BD}"/>
              </a:ext>
            </a:extLst>
          </p:cNvPr>
          <p:cNvPicPr>
            <a:picLocks noChangeAspect="1"/>
          </p:cNvPicPr>
          <p:nvPr/>
        </p:nvPicPr>
        <p:blipFill>
          <a:blip r:embed="rId2">
            <a:alphaModFix amt="35000"/>
          </a:blip>
          <a:srcRect b="6639"/>
          <a:stretch>
            <a:fillRect/>
          </a:stretch>
        </p:blipFill>
        <p:spPr>
          <a:xfrm>
            <a:off x="20" y="10"/>
            <a:ext cx="12191980" cy="6857990"/>
          </a:xfrm>
          <a:prstGeom prst="rect">
            <a:avLst/>
          </a:prstGeom>
        </p:spPr>
      </p:pic>
      <p:pic>
        <p:nvPicPr>
          <p:cNvPr id="6" name="Picture 5" descr="A green sign with white text&#10;&#10;AI-generated content may be incorrect.">
            <a:extLst>
              <a:ext uri="{FF2B5EF4-FFF2-40B4-BE49-F238E27FC236}">
                <a16:creationId xmlns:a16="http://schemas.microsoft.com/office/drawing/2014/main" id="{BA87F69E-E652-56DF-70D3-29464B38F9BD}"/>
              </a:ext>
            </a:extLst>
          </p:cNvPr>
          <p:cNvPicPr>
            <a:picLocks noChangeAspect="1"/>
          </p:cNvPicPr>
          <p:nvPr/>
        </p:nvPicPr>
        <p:blipFill>
          <a:blip r:embed="rId3"/>
          <a:stretch>
            <a:fillRect/>
          </a:stretch>
        </p:blipFill>
        <p:spPr>
          <a:xfrm>
            <a:off x="318944" y="320533"/>
            <a:ext cx="11554114" cy="2453120"/>
          </a:xfrm>
          <a:prstGeom prst="rect">
            <a:avLst/>
          </a:prstGeom>
        </p:spPr>
      </p:pic>
    </p:spTree>
    <p:extLst>
      <p:ext uri="{BB962C8B-B14F-4D97-AF65-F5344CB8AC3E}">
        <p14:creationId xmlns:p14="http://schemas.microsoft.com/office/powerpoint/2010/main" val="4201802583"/>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46F5BB-B392-E4C9-3F71-4933A7CBA10C}"/>
              </a:ext>
            </a:extLst>
          </p:cNvPr>
          <p:cNvSpPr txBox="1"/>
          <p:nvPr/>
        </p:nvSpPr>
        <p:spPr>
          <a:xfrm>
            <a:off x="406401" y="755352"/>
            <a:ext cx="11349890" cy="61863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750">
                <a:solidFill>
                  <a:schemeClr val="tx1">
                    <a:lumMod val="75000"/>
                    <a:lumOff val="25000"/>
                  </a:schemeClr>
                </a:solidFill>
              </a:rPr>
              <a:t>The Federal grant environment continues to be unpredictable as US Executive Orders have imposed new requirements, such as required justifications as part of the drawdown process and delayed issuance of yearly funding opportunities. The language in the applications is being updated by the granting agencies based on the Executive Orders. These orders have created challenges for grant administrators in complying with changing regulations as well as the constant personnel changes within their grantor agencies. As many of these orders are being contested in judicial courts, the FY2026 Federal grant budget predictions remain mostly consistent with those of the previous year, due to the majority of the grants being formula-driven. As these legal battles unfold, the USVI must remain vigilant and adaptable to potential changes in funding and eligibility criteria, prioritizing federal spending on the most critical needs while the Federal grant environment stabilizes.</a:t>
            </a:r>
            <a:endParaRPr lang="en-US" sz="1750">
              <a:solidFill>
                <a:schemeClr val="tx1">
                  <a:lumMod val="75000"/>
                  <a:lumOff val="25000"/>
                </a:schemeClr>
              </a:solidFill>
              <a:ea typeface="Calibri"/>
              <a:cs typeface="Calibri"/>
            </a:endParaRPr>
          </a:p>
          <a:p>
            <a:pPr algn="just"/>
            <a:endParaRPr lang="en-US" sz="1750">
              <a:solidFill>
                <a:schemeClr val="tx1">
                  <a:lumMod val="75000"/>
                  <a:lumOff val="25000"/>
                </a:schemeClr>
              </a:solidFill>
              <a:ea typeface="Calibri"/>
              <a:cs typeface="Calibri"/>
            </a:endParaRPr>
          </a:p>
          <a:p>
            <a:pPr algn="just"/>
            <a:r>
              <a:rPr lang="en-US" sz="1750">
                <a:solidFill>
                  <a:schemeClr val="tx1">
                    <a:lumMod val="75000"/>
                    <a:lumOff val="25000"/>
                  </a:schemeClr>
                </a:solidFill>
              </a:rPr>
              <a:t>In turn, spending on one-time grants such as the American Rescue Plan Act (ARPA) and COVID-19 grants decreased the FY2026 overall Federal budget availability due to continued utilization of the specialty grants as well as expirations and extension request denials. The GVI, however, continues to submit requests for reconsiderations for the extensions by providing justifications by project and vendor as the grantors have directed.</a:t>
            </a:r>
            <a:endParaRPr lang="en-US" sz="1750">
              <a:solidFill>
                <a:schemeClr val="tx1">
                  <a:lumMod val="75000"/>
                  <a:lumOff val="25000"/>
                </a:schemeClr>
              </a:solidFill>
              <a:ea typeface="Calibri"/>
              <a:cs typeface="Calibri"/>
            </a:endParaRPr>
          </a:p>
          <a:p>
            <a:pPr algn="just"/>
            <a:endParaRPr lang="en-US" sz="1750">
              <a:solidFill>
                <a:schemeClr val="tx1">
                  <a:lumMod val="75000"/>
                  <a:lumOff val="25000"/>
                </a:schemeClr>
              </a:solidFill>
              <a:ea typeface="Calibri"/>
              <a:cs typeface="Calibri"/>
            </a:endParaRPr>
          </a:p>
          <a:p>
            <a:pPr algn="just"/>
            <a:r>
              <a:rPr lang="en-US" sz="1750">
                <a:solidFill>
                  <a:schemeClr val="tx1">
                    <a:lumMod val="75000"/>
                    <a:lumOff val="25000"/>
                  </a:schemeClr>
                </a:solidFill>
              </a:rPr>
              <a:t>The changing landscape of Federal grants may allow for more state-level decision-making autonomy regarding grant spending if funding is awarded directly to states. GVI would be able to leverage its knowledge of local needs and environments to make more informed and effective spending choices. This independence would allow for a more customized approach to addressing issues and projects that are most pertinent to our communities. We must remain adaptable to both the challenges and opportunities in the Federal grant environment with an aggressive approach to expending all funds in a compliant and timely manner.</a:t>
            </a:r>
            <a:endParaRPr lang="en-US" sz="1750">
              <a:solidFill>
                <a:schemeClr val="tx1">
                  <a:lumMod val="75000"/>
                  <a:lumOff val="25000"/>
                </a:schemeClr>
              </a:solidFill>
              <a:ea typeface="Calibri"/>
              <a:cs typeface="Calibri"/>
            </a:endParaRPr>
          </a:p>
          <a:p>
            <a:pPr algn="just"/>
            <a:endParaRPr lang="en-US">
              <a:solidFill>
                <a:schemeClr val="tx1">
                  <a:lumMod val="75000"/>
                  <a:lumOff val="25000"/>
                </a:schemeClr>
              </a:solidFill>
            </a:endParaRPr>
          </a:p>
        </p:txBody>
      </p:sp>
      <p:sp>
        <p:nvSpPr>
          <p:cNvPr id="4" name="Title 1">
            <a:extLst>
              <a:ext uri="{FF2B5EF4-FFF2-40B4-BE49-F238E27FC236}">
                <a16:creationId xmlns:a16="http://schemas.microsoft.com/office/drawing/2014/main" id="{25CB8225-B65D-63C8-0B77-8A5D287F42B8}"/>
              </a:ext>
            </a:extLst>
          </p:cNvPr>
          <p:cNvSpPr txBox="1">
            <a:spLocks/>
          </p:cNvSpPr>
          <p:nvPr/>
        </p:nvSpPr>
        <p:spPr>
          <a:xfrm>
            <a:off x="1097280" y="286603"/>
            <a:ext cx="10058400" cy="630143"/>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000" b="1">
                <a:cs typeface="Times New Roman" panose="02020603050405020304" pitchFamily="18" charset="0"/>
              </a:rPr>
              <a:t>Key </a:t>
            </a:r>
            <a:r>
              <a:rPr lang="en-US" sz="4000" b="1">
                <a:solidFill>
                  <a:schemeClr val="tx1"/>
                </a:solidFill>
                <a:cs typeface="Times New Roman" panose="02020603050405020304" pitchFamily="18" charset="0"/>
              </a:rPr>
              <a:t>Observation</a:t>
            </a:r>
          </a:p>
        </p:txBody>
      </p:sp>
    </p:spTree>
    <p:extLst>
      <p:ext uri="{BB962C8B-B14F-4D97-AF65-F5344CB8AC3E}">
        <p14:creationId xmlns:p14="http://schemas.microsoft.com/office/powerpoint/2010/main" val="548237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een and white rectangular box with text&#10;&#10;AI-generated content may be incorrect.">
            <a:extLst>
              <a:ext uri="{FF2B5EF4-FFF2-40B4-BE49-F238E27FC236}">
                <a16:creationId xmlns:a16="http://schemas.microsoft.com/office/drawing/2014/main" id="{B355BFC4-0DD6-1336-7948-B384100E7B72}"/>
              </a:ext>
            </a:extLst>
          </p:cNvPr>
          <p:cNvPicPr>
            <a:picLocks noChangeAspect="1"/>
          </p:cNvPicPr>
          <p:nvPr/>
        </p:nvPicPr>
        <p:blipFill>
          <a:blip r:embed="rId2"/>
          <a:stretch>
            <a:fillRect/>
          </a:stretch>
        </p:blipFill>
        <p:spPr>
          <a:xfrm>
            <a:off x="774267" y="827233"/>
            <a:ext cx="10447193" cy="3771899"/>
          </a:xfrm>
          <a:prstGeom prst="rect">
            <a:avLst/>
          </a:prstGeom>
        </p:spPr>
      </p:pic>
    </p:spTree>
    <p:extLst>
      <p:ext uri="{BB962C8B-B14F-4D97-AF65-F5344CB8AC3E}">
        <p14:creationId xmlns:p14="http://schemas.microsoft.com/office/powerpoint/2010/main" val="1413381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5" name="Picture 4" descr="Graph on document with pen">
            <a:extLst>
              <a:ext uri="{FF2B5EF4-FFF2-40B4-BE49-F238E27FC236}">
                <a16:creationId xmlns:a16="http://schemas.microsoft.com/office/drawing/2014/main" id="{69417FCE-93A4-335E-8828-08E0FD03BD50}"/>
              </a:ext>
            </a:extLst>
          </p:cNvPr>
          <p:cNvPicPr>
            <a:picLocks noChangeAspect="1"/>
          </p:cNvPicPr>
          <p:nvPr/>
        </p:nvPicPr>
        <p:blipFill>
          <a:blip r:embed="rId2">
            <a:alphaModFix amt="35000"/>
          </a:blip>
          <a:srcRect t="1510" b="14220"/>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E8A833E4-9422-C9D2-F559-57CA92D9A2AB}"/>
              </a:ext>
            </a:extLst>
          </p:cNvPr>
          <p:cNvSpPr>
            <a:spLocks noGrp="1"/>
          </p:cNvSpPr>
          <p:nvPr>
            <p:ph type="title"/>
          </p:nvPr>
        </p:nvSpPr>
        <p:spPr>
          <a:xfrm>
            <a:off x="1622322" y="2352485"/>
            <a:ext cx="9376041" cy="1267279"/>
          </a:xfrm>
        </p:spPr>
        <p:txBody>
          <a:bodyPr vert="horz" lIns="91440" tIns="45720" rIns="91440" bIns="45720" rtlCol="0" anchor="b">
            <a:normAutofit/>
          </a:bodyPr>
          <a:lstStyle/>
          <a:p>
            <a:pPr algn="ctr"/>
            <a:r>
              <a:rPr lang="en-US" sz="8000" b="1">
                <a:solidFill>
                  <a:schemeClr val="tx1"/>
                </a:solidFill>
              </a:rPr>
              <a:t>Operating Revenues</a:t>
            </a:r>
          </a:p>
        </p:txBody>
      </p:sp>
    </p:spTree>
    <p:extLst>
      <p:ext uri="{BB962C8B-B14F-4D97-AF65-F5344CB8AC3E}">
        <p14:creationId xmlns:p14="http://schemas.microsoft.com/office/powerpoint/2010/main" val="364607684"/>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5B4F50-0743-0234-7F12-FCFAD0E4B64B}"/>
              </a:ext>
            </a:extLst>
          </p:cNvPr>
          <p:cNvPicPr>
            <a:picLocks noChangeAspect="1"/>
          </p:cNvPicPr>
          <p:nvPr/>
        </p:nvPicPr>
        <p:blipFill>
          <a:blip r:embed="rId2"/>
          <a:stretch>
            <a:fillRect/>
          </a:stretch>
        </p:blipFill>
        <p:spPr>
          <a:xfrm>
            <a:off x="254000" y="191452"/>
            <a:ext cx="11361616" cy="5781482"/>
          </a:xfrm>
          <a:prstGeom prst="rect">
            <a:avLst/>
          </a:prstGeom>
        </p:spPr>
      </p:pic>
    </p:spTree>
    <p:extLst>
      <p:ext uri="{BB962C8B-B14F-4D97-AF65-F5344CB8AC3E}">
        <p14:creationId xmlns:p14="http://schemas.microsoft.com/office/powerpoint/2010/main" val="1887541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table with numbers and text&#10;&#10;AI-generated content may be incorrect.">
            <a:extLst>
              <a:ext uri="{FF2B5EF4-FFF2-40B4-BE49-F238E27FC236}">
                <a16:creationId xmlns:a16="http://schemas.microsoft.com/office/drawing/2014/main" id="{D10D9CEC-D1BE-FA63-1B8B-033CB1BD40FE}"/>
              </a:ext>
            </a:extLst>
          </p:cNvPr>
          <p:cNvPicPr>
            <a:picLocks noChangeAspect="1"/>
          </p:cNvPicPr>
          <p:nvPr/>
        </p:nvPicPr>
        <p:blipFill>
          <a:blip r:embed="rId2"/>
          <a:srcRect l="2141" t="4560" r="5193" b="3583"/>
          <a:stretch>
            <a:fillRect/>
          </a:stretch>
        </p:blipFill>
        <p:spPr>
          <a:xfrm>
            <a:off x="7727218" y="1450121"/>
            <a:ext cx="4355788" cy="2824433"/>
          </a:xfrm>
          <a:prstGeom prst="rect">
            <a:avLst/>
          </a:prstGeom>
        </p:spPr>
      </p:pic>
      <p:pic>
        <p:nvPicPr>
          <p:cNvPr id="6" name="Picture 5" descr="A pie chart with different colored parts&#10;&#10;AI-generated content may be incorrect.">
            <a:extLst>
              <a:ext uri="{FF2B5EF4-FFF2-40B4-BE49-F238E27FC236}">
                <a16:creationId xmlns:a16="http://schemas.microsoft.com/office/drawing/2014/main" id="{B3475594-6DED-DAD6-9286-8A2650201E27}"/>
              </a:ext>
            </a:extLst>
          </p:cNvPr>
          <p:cNvPicPr>
            <a:picLocks noChangeAspect="1"/>
          </p:cNvPicPr>
          <p:nvPr/>
        </p:nvPicPr>
        <p:blipFill>
          <a:blip r:embed="rId3"/>
          <a:stretch>
            <a:fillRect/>
          </a:stretch>
        </p:blipFill>
        <p:spPr>
          <a:xfrm>
            <a:off x="229502" y="322385"/>
            <a:ext cx="7473613" cy="5802923"/>
          </a:xfrm>
          <a:prstGeom prst="rect">
            <a:avLst/>
          </a:prstGeom>
        </p:spPr>
      </p:pic>
    </p:spTree>
    <p:extLst>
      <p:ext uri="{BB962C8B-B14F-4D97-AF65-F5344CB8AC3E}">
        <p14:creationId xmlns:p14="http://schemas.microsoft.com/office/powerpoint/2010/main" val="4261860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e chart with numbers and text&#10;&#10;AI-generated content may be incorrect.">
            <a:extLst>
              <a:ext uri="{FF2B5EF4-FFF2-40B4-BE49-F238E27FC236}">
                <a16:creationId xmlns:a16="http://schemas.microsoft.com/office/drawing/2014/main" id="{0ED5D270-88F6-3C37-2928-8C59F8E5CFAA}"/>
              </a:ext>
            </a:extLst>
          </p:cNvPr>
          <p:cNvPicPr>
            <a:picLocks noChangeAspect="1"/>
          </p:cNvPicPr>
          <p:nvPr/>
        </p:nvPicPr>
        <p:blipFill>
          <a:blip r:embed="rId2"/>
          <a:srcRect l="99" t="1154" r="852" b="1346"/>
          <a:stretch>
            <a:fillRect/>
          </a:stretch>
        </p:blipFill>
        <p:spPr>
          <a:xfrm>
            <a:off x="5382520" y="716694"/>
            <a:ext cx="6661446" cy="4955626"/>
          </a:xfrm>
          <a:prstGeom prst="rect">
            <a:avLst/>
          </a:prstGeom>
        </p:spPr>
      </p:pic>
      <p:pic>
        <p:nvPicPr>
          <p:cNvPr id="6" name="Picture 5" descr="A table of numbers and text&#10;&#10;AI-generated content may be incorrect.">
            <a:extLst>
              <a:ext uri="{FF2B5EF4-FFF2-40B4-BE49-F238E27FC236}">
                <a16:creationId xmlns:a16="http://schemas.microsoft.com/office/drawing/2014/main" id="{CA62BEED-3617-6300-8176-328E21BAE357}"/>
              </a:ext>
            </a:extLst>
          </p:cNvPr>
          <p:cNvPicPr>
            <a:picLocks noChangeAspect="1"/>
          </p:cNvPicPr>
          <p:nvPr/>
        </p:nvPicPr>
        <p:blipFill>
          <a:blip r:embed="rId3"/>
          <a:srcRect l="1518" r="2846" b="1471"/>
          <a:stretch>
            <a:fillRect/>
          </a:stretch>
        </p:blipFill>
        <p:spPr>
          <a:xfrm>
            <a:off x="263211" y="134469"/>
            <a:ext cx="5110135" cy="6118419"/>
          </a:xfrm>
          <a:prstGeom prst="rect">
            <a:avLst/>
          </a:prstGeom>
        </p:spPr>
      </p:pic>
    </p:spTree>
    <p:extLst>
      <p:ext uri="{BB962C8B-B14F-4D97-AF65-F5344CB8AC3E}">
        <p14:creationId xmlns:p14="http://schemas.microsoft.com/office/powerpoint/2010/main" val="2543653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een and white table with white text&#10;&#10;AI-generated content may be incorrect.">
            <a:extLst>
              <a:ext uri="{FF2B5EF4-FFF2-40B4-BE49-F238E27FC236}">
                <a16:creationId xmlns:a16="http://schemas.microsoft.com/office/drawing/2014/main" id="{782384AA-E980-206A-C995-AF26293C5066}"/>
              </a:ext>
            </a:extLst>
          </p:cNvPr>
          <p:cNvPicPr>
            <a:picLocks noChangeAspect="1"/>
          </p:cNvPicPr>
          <p:nvPr/>
        </p:nvPicPr>
        <p:blipFill>
          <a:blip r:embed="rId2"/>
          <a:srcRect l="1919" t="704" r="2559" b="1643"/>
          <a:stretch>
            <a:fillRect/>
          </a:stretch>
        </p:blipFill>
        <p:spPr>
          <a:xfrm>
            <a:off x="7540503" y="1281846"/>
            <a:ext cx="4369857" cy="4069493"/>
          </a:xfrm>
          <a:prstGeom prst="rect">
            <a:avLst/>
          </a:prstGeom>
        </p:spPr>
      </p:pic>
      <p:pic>
        <p:nvPicPr>
          <p:cNvPr id="6" name="Picture 5" descr="A pie chart with different colored sections&#10;&#10;AI-generated content may be incorrect.">
            <a:extLst>
              <a:ext uri="{FF2B5EF4-FFF2-40B4-BE49-F238E27FC236}">
                <a16:creationId xmlns:a16="http://schemas.microsoft.com/office/drawing/2014/main" id="{B0C55313-D5B8-E2B1-D71F-600F900BD140}"/>
              </a:ext>
            </a:extLst>
          </p:cNvPr>
          <p:cNvPicPr>
            <a:picLocks noChangeAspect="1"/>
          </p:cNvPicPr>
          <p:nvPr/>
        </p:nvPicPr>
        <p:blipFill>
          <a:blip r:embed="rId3"/>
          <a:srcRect l="1051" t="1058" r="1430" b="1587"/>
          <a:stretch>
            <a:fillRect/>
          </a:stretch>
        </p:blipFill>
        <p:spPr>
          <a:xfrm>
            <a:off x="98846" y="576384"/>
            <a:ext cx="7452232" cy="5509846"/>
          </a:xfrm>
          <a:prstGeom prst="rect">
            <a:avLst/>
          </a:prstGeom>
        </p:spPr>
      </p:pic>
    </p:spTree>
    <p:extLst>
      <p:ext uri="{BB962C8B-B14F-4D97-AF65-F5344CB8AC3E}">
        <p14:creationId xmlns:p14="http://schemas.microsoft.com/office/powerpoint/2010/main" val="2350240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556772A-E38B-B64B-046C-6753285AB734}"/>
              </a:ext>
            </a:extLst>
          </p:cNvPr>
          <p:cNvSpPr>
            <a:spLocks noGrp="1"/>
          </p:cNvSpPr>
          <p:nvPr>
            <p:ph type="title"/>
          </p:nvPr>
        </p:nvSpPr>
        <p:spPr>
          <a:xfrm>
            <a:off x="492370" y="516835"/>
            <a:ext cx="3084844" cy="5772840"/>
          </a:xfrm>
        </p:spPr>
        <p:txBody>
          <a:bodyPr anchor="ctr">
            <a:normAutofit/>
          </a:bodyPr>
          <a:lstStyle/>
          <a:p>
            <a:r>
              <a:rPr lang="en-US" sz="4000" b="1">
                <a:solidFill>
                  <a:srgbClr val="FFFFFF"/>
                </a:solidFill>
              </a:rPr>
              <a:t>FY 2026 </a:t>
            </a:r>
            <a:br>
              <a:rPr lang="en-US" sz="4000" b="1">
                <a:solidFill>
                  <a:srgbClr val="FFFFFF"/>
                </a:solidFill>
              </a:rPr>
            </a:br>
            <a:r>
              <a:rPr lang="en-US" sz="4000" b="1">
                <a:solidFill>
                  <a:srgbClr val="FFFFFF"/>
                </a:solidFill>
              </a:rPr>
              <a:t>Revenue Estimates</a:t>
            </a:r>
          </a:p>
        </p:txBody>
      </p:sp>
      <p:sp>
        <p:nvSpPr>
          <p:cNvPr id="13" name="Rectangle 12">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Subtitle 2">
            <a:extLst>
              <a:ext uri="{FF2B5EF4-FFF2-40B4-BE49-F238E27FC236}">
                <a16:creationId xmlns:a16="http://schemas.microsoft.com/office/drawing/2014/main" id="{0D71B551-2C92-670B-7771-92D76A8B9F70}"/>
              </a:ext>
            </a:extLst>
          </p:cNvPr>
          <p:cNvGraphicFramePr>
            <a:graphicFrameLocks noGrp="1"/>
          </p:cNvGraphicFramePr>
          <p:nvPr>
            <p:ph idx="1"/>
            <p:extLst>
              <p:ext uri="{D42A27DB-BD31-4B8C-83A1-F6EECF244321}">
                <p14:modId xmlns:p14="http://schemas.microsoft.com/office/powerpoint/2010/main" val="309868264"/>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0310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3A911EA-1DDE-D80A-9432-24DBFF49FCB3}"/>
            </a:ext>
          </a:extLst>
        </p:cNvPr>
        <p:cNvGrpSpPr/>
        <p:nvPr/>
      </p:nvGrpSpPr>
      <p:grpSpPr>
        <a:xfrm>
          <a:off x="0" y="0"/>
          <a:ext cx="0" cy="0"/>
          <a:chOff x="0" y="0"/>
          <a:chExt cx="0" cy="0"/>
        </a:xfrm>
      </p:grpSpPr>
      <p:sp>
        <p:nvSpPr>
          <p:cNvPr id="46" name="Rectangle 45">
            <a:extLst>
              <a:ext uri="{FF2B5EF4-FFF2-40B4-BE49-F238E27FC236}">
                <a16:creationId xmlns:a16="http://schemas.microsoft.com/office/drawing/2014/main" id="{3CFC9789-57F4-4B9C-ABAA-6F7C8BADC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8" name="Rectangle 47">
            <a:extLst>
              <a:ext uri="{FF2B5EF4-FFF2-40B4-BE49-F238E27FC236}">
                <a16:creationId xmlns:a16="http://schemas.microsoft.com/office/drawing/2014/main" id="{9B54F538-07DE-4652-B506-5D16E3EBBB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50" name="Straight Connector 49">
            <a:extLst>
              <a:ext uri="{FF2B5EF4-FFF2-40B4-BE49-F238E27FC236}">
                <a16:creationId xmlns:a16="http://schemas.microsoft.com/office/drawing/2014/main" id="{03D56195-A6AC-4958-8B87-F7D009353E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52" name="Rectangle 51">
            <a:extLst>
              <a:ext uri="{FF2B5EF4-FFF2-40B4-BE49-F238E27FC236}">
                <a16:creationId xmlns:a16="http://schemas.microsoft.com/office/drawing/2014/main" id="{605A42EF-68E6-4808-81CD-E5ABD0ED92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6462E2-A76B-A5C8-C74A-D82DE115A010}"/>
              </a:ext>
            </a:extLst>
          </p:cNvPr>
          <p:cNvSpPr>
            <a:spLocks noGrp="1"/>
          </p:cNvSpPr>
          <p:nvPr>
            <p:ph type="title"/>
          </p:nvPr>
        </p:nvSpPr>
        <p:spPr>
          <a:xfrm>
            <a:off x="6411685" y="634946"/>
            <a:ext cx="5127171" cy="1450757"/>
          </a:xfrm>
        </p:spPr>
        <p:txBody>
          <a:bodyPr vert="horz" lIns="91440" tIns="45720" rIns="91440" bIns="45720" rtlCol="0" anchor="b">
            <a:normAutofit/>
          </a:bodyPr>
          <a:lstStyle/>
          <a:p>
            <a:pPr algn="ctr"/>
            <a:r>
              <a:rPr lang="en-US" b="1"/>
              <a:t>Individual Income</a:t>
            </a:r>
            <a:br>
              <a:rPr lang="en-US"/>
            </a:br>
            <a:endParaRPr lang="en-US"/>
          </a:p>
        </p:txBody>
      </p:sp>
      <p:cxnSp>
        <p:nvCxnSpPr>
          <p:cNvPr id="54" name="Straight Connector 53">
            <a:extLst>
              <a:ext uri="{FF2B5EF4-FFF2-40B4-BE49-F238E27FC236}">
                <a16:creationId xmlns:a16="http://schemas.microsoft.com/office/drawing/2014/main" id="{3C4A154E-1950-4755-A5FC-5998EE0CC1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D14F4BC-282C-7130-1909-F63892004FD6}"/>
              </a:ext>
            </a:extLst>
          </p:cNvPr>
          <p:cNvSpPr txBox="1"/>
          <p:nvPr/>
        </p:nvSpPr>
        <p:spPr>
          <a:xfrm>
            <a:off x="6411684" y="2198914"/>
            <a:ext cx="5127172" cy="3670180"/>
          </a:xfrm>
          <a:prstGeom prst="rect">
            <a:avLst/>
          </a:prstGeom>
        </p:spPr>
        <p:txBody>
          <a:bodyPr vert="horz" lIns="0" tIns="45720" rIns="0" bIns="45720" rtlCol="0">
            <a:normAutofit/>
          </a:bodyPr>
          <a:lstStyle/>
          <a:p>
            <a:pPr marL="285750" indent="-285750" defTabSz="914400">
              <a:lnSpc>
                <a:spcPct val="90000"/>
              </a:lnSpc>
              <a:spcAft>
                <a:spcPts val="600"/>
              </a:spcAft>
              <a:buClr>
                <a:schemeClr val="accent1"/>
              </a:buClr>
              <a:buFont typeface="Calibri" panose="020F0502020204030204" pitchFamily="34" charset="0"/>
              <a:buChar char="•"/>
            </a:pPr>
            <a:r>
              <a:rPr lang="en-US">
                <a:solidFill>
                  <a:schemeClr val="tx1">
                    <a:lumMod val="75000"/>
                    <a:lumOff val="25000"/>
                  </a:schemeClr>
                </a:solidFill>
              </a:rPr>
              <a:t>Approximately 2% reduction</a:t>
            </a:r>
          </a:p>
          <a:p>
            <a:pPr marL="285750" indent="-285750" defTabSz="914400">
              <a:lnSpc>
                <a:spcPct val="90000"/>
              </a:lnSpc>
              <a:spcAft>
                <a:spcPts val="600"/>
              </a:spcAft>
              <a:buClr>
                <a:schemeClr val="accent1"/>
              </a:buClr>
              <a:buFont typeface="Calibri" panose="020F0502020204030204" pitchFamily="34" charset="0"/>
              <a:buChar char="•"/>
            </a:pPr>
            <a:r>
              <a:rPr lang="en-US">
                <a:solidFill>
                  <a:schemeClr val="tx1">
                    <a:lumMod val="75000"/>
                    <a:lumOff val="25000"/>
                  </a:schemeClr>
                </a:solidFill>
              </a:rPr>
              <a:t>With Capital Projects (Mitigation/Disaster Recovery) of $78.5M - </a:t>
            </a:r>
            <a:r>
              <a:rPr lang="en-US" b="1">
                <a:solidFill>
                  <a:schemeClr val="tx1">
                    <a:lumMod val="75000"/>
                    <a:lumOff val="25000"/>
                  </a:schemeClr>
                </a:solidFill>
              </a:rPr>
              <a:t>potential increase of 12.7%</a:t>
            </a:r>
          </a:p>
          <a:p>
            <a:pPr marL="285750" indent="-285750" defTabSz="914400">
              <a:lnSpc>
                <a:spcPct val="90000"/>
              </a:lnSpc>
              <a:spcAft>
                <a:spcPts val="600"/>
              </a:spcAft>
              <a:buClr>
                <a:schemeClr val="accent1"/>
              </a:buClr>
              <a:buFont typeface="Calibri" panose="020F0502020204030204" pitchFamily="34" charset="0"/>
              <a:buChar char="•"/>
            </a:pPr>
            <a:r>
              <a:rPr lang="en-US">
                <a:solidFill>
                  <a:schemeClr val="tx1">
                    <a:lumMod val="75000"/>
                    <a:lumOff val="25000"/>
                  </a:schemeClr>
                </a:solidFill>
              </a:rPr>
              <a:t>Weights Used:FY2023 (30%), FY2024 (70%)</a:t>
            </a:r>
          </a:p>
          <a:p>
            <a:pPr marL="285750" indent="-285750" defTabSz="914400">
              <a:lnSpc>
                <a:spcPct val="90000"/>
              </a:lnSpc>
              <a:spcAft>
                <a:spcPts val="600"/>
              </a:spcAft>
              <a:buClr>
                <a:schemeClr val="accent1"/>
              </a:buClr>
              <a:buFont typeface="Calibri" panose="020F0502020204030204" pitchFamily="34" charset="0"/>
              <a:buChar char="•"/>
            </a:pPr>
            <a:r>
              <a:rPr lang="en-US">
                <a:solidFill>
                  <a:schemeClr val="tx1">
                    <a:lumMod val="75000"/>
                    <a:lumOff val="25000"/>
                  </a:schemeClr>
                </a:solidFill>
              </a:rPr>
              <a:t>Result Implication: Indicates mild contraction and base flattening.</a:t>
            </a:r>
          </a:p>
          <a:p>
            <a:pPr defTabSz="914400">
              <a:lnSpc>
                <a:spcPct val="90000"/>
              </a:lnSpc>
              <a:spcAft>
                <a:spcPts val="600"/>
              </a:spcAft>
              <a:buClr>
                <a:schemeClr val="accent1"/>
              </a:buClr>
              <a:buFont typeface="Calibri" panose="020F0502020204030204" pitchFamily="34" charset="0"/>
            </a:pPr>
            <a:endParaRPr lang="en-US">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r>
              <a:rPr lang="en-US" b="1" i="1" u="none" strike="noStrike">
                <a:solidFill>
                  <a:schemeClr val="tx1">
                    <a:lumMod val="75000"/>
                    <a:lumOff val="25000"/>
                  </a:schemeClr>
                </a:solidFill>
                <a:effectLst/>
              </a:rPr>
              <a:t>Why This Model: </a:t>
            </a:r>
            <a:r>
              <a:rPr lang="en-US" b="0" i="0" u="none" strike="noStrike">
                <a:solidFill>
                  <a:schemeClr val="tx1">
                    <a:lumMod val="75000"/>
                    <a:lumOff val="25000"/>
                  </a:schemeClr>
                </a:solidFill>
                <a:effectLst/>
              </a:rPr>
              <a:t>Emphasizes recent income trends while down weighting earlier, inflated post-COVID years for a more accurate reflection of the current economic base.</a:t>
            </a:r>
            <a:endParaRPr lang="en-US">
              <a:solidFill>
                <a:schemeClr val="tx1">
                  <a:lumMod val="75000"/>
                  <a:lumOff val="25000"/>
                </a:schemeClr>
              </a:solidFill>
            </a:endParaRPr>
          </a:p>
        </p:txBody>
      </p:sp>
      <p:sp>
        <p:nvSpPr>
          <p:cNvPr id="56" name="Rectangle 55">
            <a:extLst>
              <a:ext uri="{FF2B5EF4-FFF2-40B4-BE49-F238E27FC236}">
                <a16:creationId xmlns:a16="http://schemas.microsoft.com/office/drawing/2014/main" id="{3FE9C285-56FB-4B36-8ECA-C2D6596AA9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8" name="Rectangle 57">
            <a:extLst>
              <a:ext uri="{FF2B5EF4-FFF2-40B4-BE49-F238E27FC236}">
                <a16:creationId xmlns:a16="http://schemas.microsoft.com/office/drawing/2014/main" id="{937C076B-00B1-4629-B27F-A86F9885FB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8" name="Table 7">
            <a:extLst>
              <a:ext uri="{FF2B5EF4-FFF2-40B4-BE49-F238E27FC236}">
                <a16:creationId xmlns:a16="http://schemas.microsoft.com/office/drawing/2014/main" id="{4CA90025-4345-7BF0-15EE-413A34A8AD6B}"/>
              </a:ext>
            </a:extLst>
          </p:cNvPr>
          <p:cNvGraphicFramePr>
            <a:graphicFrameLocks noGrp="1"/>
          </p:cNvGraphicFramePr>
          <p:nvPr>
            <p:extLst>
              <p:ext uri="{D42A27DB-BD31-4B8C-83A1-F6EECF244321}">
                <p14:modId xmlns:p14="http://schemas.microsoft.com/office/powerpoint/2010/main" val="1293991807"/>
              </p:ext>
            </p:extLst>
          </p:nvPr>
        </p:nvGraphicFramePr>
        <p:xfrm>
          <a:off x="643192" y="2578938"/>
          <a:ext cx="5451629" cy="1554025"/>
        </p:xfrm>
        <a:graphic>
          <a:graphicData uri="http://schemas.openxmlformats.org/drawingml/2006/table">
            <a:tbl>
              <a:tblPr firstRow="1" bandRow="1">
                <a:tableStyleId>{5C22544A-7EE6-4342-B048-85BDC9FD1C3A}</a:tableStyleId>
              </a:tblPr>
              <a:tblGrid>
                <a:gridCol w="1817209">
                  <a:extLst>
                    <a:ext uri="{9D8B030D-6E8A-4147-A177-3AD203B41FA5}">
                      <a16:colId xmlns:a16="http://schemas.microsoft.com/office/drawing/2014/main" val="3267174921"/>
                    </a:ext>
                  </a:extLst>
                </a:gridCol>
                <a:gridCol w="1817210">
                  <a:extLst>
                    <a:ext uri="{9D8B030D-6E8A-4147-A177-3AD203B41FA5}">
                      <a16:colId xmlns:a16="http://schemas.microsoft.com/office/drawing/2014/main" val="1324622711"/>
                    </a:ext>
                  </a:extLst>
                </a:gridCol>
                <a:gridCol w="1817210">
                  <a:extLst>
                    <a:ext uri="{9D8B030D-6E8A-4147-A177-3AD203B41FA5}">
                      <a16:colId xmlns:a16="http://schemas.microsoft.com/office/drawing/2014/main" val="3885654940"/>
                    </a:ext>
                  </a:extLst>
                </a:gridCol>
              </a:tblGrid>
              <a:tr h="829766">
                <a:tc>
                  <a:txBody>
                    <a:bodyPr/>
                    <a:lstStyle/>
                    <a:p>
                      <a:pPr algn="ctr"/>
                      <a:r>
                        <a:rPr lang="en-US" sz="2500" b="0" cap="none" spc="0">
                          <a:solidFill>
                            <a:schemeClr val="bg1"/>
                          </a:solidFill>
                          <a:latin typeface="+mj-lt"/>
                        </a:rPr>
                        <a:t>FY 2024 Actuals</a:t>
                      </a:r>
                    </a:p>
                  </a:txBody>
                  <a:tcPr marL="157110" marR="120854" marT="120854" marB="120854" anchor="ctr"/>
                </a:tc>
                <a:tc>
                  <a:txBody>
                    <a:bodyPr/>
                    <a:lstStyle/>
                    <a:p>
                      <a:pPr algn="ctr"/>
                      <a:r>
                        <a:rPr lang="en-US" sz="2500" b="0" cap="none" spc="0">
                          <a:solidFill>
                            <a:schemeClr val="bg1"/>
                          </a:solidFill>
                          <a:latin typeface="+mj-lt"/>
                        </a:rPr>
                        <a:t>FY 2025 Forecast</a:t>
                      </a:r>
                    </a:p>
                  </a:txBody>
                  <a:tcPr marL="157110" marR="120854" marT="120854" marB="120854" anchor="ctr"/>
                </a:tc>
                <a:tc>
                  <a:txBody>
                    <a:bodyPr/>
                    <a:lstStyle/>
                    <a:p>
                      <a:pPr algn="ctr"/>
                      <a:r>
                        <a:rPr lang="en-US" sz="2500" b="0" cap="none" spc="0">
                          <a:solidFill>
                            <a:schemeClr val="bg1"/>
                          </a:solidFill>
                          <a:latin typeface="+mj-lt"/>
                        </a:rPr>
                        <a:t>FY 2026 Forecast </a:t>
                      </a:r>
                    </a:p>
                  </a:txBody>
                  <a:tcPr marL="157110" marR="120854" marT="120854" marB="120854" anchor="ctr"/>
                </a:tc>
                <a:extLst>
                  <a:ext uri="{0D108BD9-81ED-4DB2-BD59-A6C34878D82A}">
                    <a16:rowId xmlns:a16="http://schemas.microsoft.com/office/drawing/2014/main" val="1363712130"/>
                  </a:ext>
                </a:extLst>
              </a:tr>
              <a:tr h="550317">
                <a:tc>
                  <a:txBody>
                    <a:bodyPr/>
                    <a:lstStyle/>
                    <a:p>
                      <a:pPr algn="ctr"/>
                      <a:r>
                        <a:rPr lang="en-US" sz="1800" cap="none" spc="0">
                          <a:solidFill>
                            <a:schemeClr val="tx1"/>
                          </a:solidFill>
                        </a:rPr>
                        <a:t>$421,083,750</a:t>
                      </a:r>
                    </a:p>
                  </a:txBody>
                  <a:tcPr marL="157110" marR="120854" marT="120854" marB="120854"/>
                </a:tc>
                <a:tc>
                  <a:txBody>
                    <a:bodyPr/>
                    <a:lstStyle/>
                    <a:p>
                      <a:pPr algn="ctr"/>
                      <a:r>
                        <a:rPr lang="en-US" sz="1800" cap="none" spc="0">
                          <a:solidFill>
                            <a:schemeClr val="tx1"/>
                          </a:solidFill>
                        </a:rPr>
                        <a:t>$423,429,742</a:t>
                      </a:r>
                    </a:p>
                  </a:txBody>
                  <a:tcPr marL="157110" marR="120854" marT="120854" marB="120854"/>
                </a:tc>
                <a:tc>
                  <a:txBody>
                    <a:bodyPr/>
                    <a:lstStyle/>
                    <a:p>
                      <a:pPr algn="ctr"/>
                      <a:r>
                        <a:rPr lang="en-US" sz="1800" cap="none" spc="0">
                          <a:solidFill>
                            <a:schemeClr val="tx1"/>
                          </a:solidFill>
                        </a:rPr>
                        <a:t>$414,156,631</a:t>
                      </a:r>
                    </a:p>
                  </a:txBody>
                  <a:tcPr marL="157110" marR="120854" marT="120854" marB="120854"/>
                </a:tc>
                <a:extLst>
                  <a:ext uri="{0D108BD9-81ED-4DB2-BD59-A6C34878D82A}">
                    <a16:rowId xmlns:a16="http://schemas.microsoft.com/office/drawing/2014/main" val="597442958"/>
                  </a:ext>
                </a:extLst>
              </a:tr>
            </a:tbl>
          </a:graphicData>
        </a:graphic>
      </p:graphicFrame>
    </p:spTree>
    <p:extLst>
      <p:ext uri="{BB962C8B-B14F-4D97-AF65-F5344CB8AC3E}">
        <p14:creationId xmlns:p14="http://schemas.microsoft.com/office/powerpoint/2010/main" val="4252125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80251D0-3990-9B3D-3FB3-DB72AB430034}"/>
            </a:ext>
          </a:extLst>
        </p:cNvPr>
        <p:cNvGrpSpPr/>
        <p:nvPr/>
      </p:nvGrpSpPr>
      <p:grpSpPr>
        <a:xfrm>
          <a:off x="0" y="0"/>
          <a:ext cx="0" cy="0"/>
          <a:chOff x="0" y="0"/>
          <a:chExt cx="0" cy="0"/>
        </a:xfrm>
      </p:grpSpPr>
      <p:sp>
        <p:nvSpPr>
          <p:cNvPr id="31" name="Rectangle 30">
            <a:extLst>
              <a:ext uri="{FF2B5EF4-FFF2-40B4-BE49-F238E27FC236}">
                <a16:creationId xmlns:a16="http://schemas.microsoft.com/office/drawing/2014/main" id="{3CFC9789-57F4-4B9C-ABAA-6F7C8BADC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3" name="Rectangle 32">
            <a:extLst>
              <a:ext uri="{FF2B5EF4-FFF2-40B4-BE49-F238E27FC236}">
                <a16:creationId xmlns:a16="http://schemas.microsoft.com/office/drawing/2014/main" id="{9B54F538-07DE-4652-B506-5D16E3EBBB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5" name="Straight Connector 34">
            <a:extLst>
              <a:ext uri="{FF2B5EF4-FFF2-40B4-BE49-F238E27FC236}">
                <a16:creationId xmlns:a16="http://schemas.microsoft.com/office/drawing/2014/main" id="{03D56195-A6AC-4958-8B87-F7D009353E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7" name="Rectangle 36">
            <a:extLst>
              <a:ext uri="{FF2B5EF4-FFF2-40B4-BE49-F238E27FC236}">
                <a16:creationId xmlns:a16="http://schemas.microsoft.com/office/drawing/2014/main" id="{605A42EF-68E6-4808-81CD-E5ABD0ED92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B4B21A-5B58-ECE9-3F97-DF0667E9FEA5}"/>
              </a:ext>
            </a:extLst>
          </p:cNvPr>
          <p:cNvSpPr>
            <a:spLocks noGrp="1"/>
          </p:cNvSpPr>
          <p:nvPr>
            <p:ph type="title"/>
          </p:nvPr>
        </p:nvSpPr>
        <p:spPr>
          <a:xfrm>
            <a:off x="6411685" y="634946"/>
            <a:ext cx="5127171" cy="1450757"/>
          </a:xfrm>
        </p:spPr>
        <p:txBody>
          <a:bodyPr vert="horz" lIns="91440" tIns="45720" rIns="91440" bIns="45720" rtlCol="0" anchor="b">
            <a:normAutofit fontScale="90000"/>
          </a:bodyPr>
          <a:lstStyle/>
          <a:p>
            <a:pPr algn="ctr"/>
            <a:r>
              <a:rPr lang="en-US" b="1"/>
              <a:t>Corporate Income Tax </a:t>
            </a:r>
            <a:br>
              <a:rPr lang="en-US" sz="4400"/>
            </a:br>
            <a:endParaRPr lang="en-US" sz="4400"/>
          </a:p>
        </p:txBody>
      </p:sp>
      <p:cxnSp>
        <p:nvCxnSpPr>
          <p:cNvPr id="39" name="Straight Connector 38">
            <a:extLst>
              <a:ext uri="{FF2B5EF4-FFF2-40B4-BE49-F238E27FC236}">
                <a16:creationId xmlns:a16="http://schemas.microsoft.com/office/drawing/2014/main" id="{3C4A154E-1950-4755-A5FC-5998EE0CC1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0F45685-7027-D00B-4F72-FEF2144C353E}"/>
              </a:ext>
            </a:extLst>
          </p:cNvPr>
          <p:cNvSpPr txBox="1"/>
          <p:nvPr/>
        </p:nvSpPr>
        <p:spPr>
          <a:xfrm>
            <a:off x="6411684" y="2198914"/>
            <a:ext cx="5127172" cy="3670180"/>
          </a:xfrm>
          <a:prstGeom prst="rect">
            <a:avLst/>
          </a:prstGeom>
        </p:spPr>
        <p:txBody>
          <a:bodyPr vert="horz" lIns="0" tIns="45720" rIns="0" bIns="45720" rtlCol="0">
            <a:normAutofit/>
          </a:bodyPr>
          <a:lstStyle/>
          <a:p>
            <a:pPr marL="285750" indent="-285750" defTabSz="914400">
              <a:lnSpc>
                <a:spcPct val="90000"/>
              </a:lnSpc>
              <a:spcAft>
                <a:spcPts val="600"/>
              </a:spcAft>
              <a:buClr>
                <a:schemeClr val="accent1"/>
              </a:buClr>
              <a:buFont typeface="Calibri" panose="020F0502020204030204" pitchFamily="34" charset="0"/>
              <a:buChar char="•"/>
            </a:pPr>
            <a:r>
              <a:rPr lang="en-US">
                <a:solidFill>
                  <a:schemeClr val="tx1">
                    <a:lumMod val="75000"/>
                    <a:lumOff val="25000"/>
                  </a:schemeClr>
                </a:solidFill>
              </a:rPr>
              <a:t>Approximately 5% reduction</a:t>
            </a:r>
          </a:p>
          <a:p>
            <a:pPr marL="285750" indent="-285750" defTabSz="914400">
              <a:lnSpc>
                <a:spcPct val="90000"/>
              </a:lnSpc>
              <a:spcAft>
                <a:spcPts val="600"/>
              </a:spcAft>
              <a:buClr>
                <a:schemeClr val="accent1"/>
              </a:buClr>
              <a:buFont typeface="Calibri" panose="020F0502020204030204" pitchFamily="34" charset="0"/>
              <a:buChar char="•"/>
            </a:pPr>
            <a:r>
              <a:rPr lang="en-US">
                <a:solidFill>
                  <a:schemeClr val="tx1">
                    <a:lumMod val="75000"/>
                    <a:lumOff val="25000"/>
                  </a:schemeClr>
                </a:solidFill>
              </a:rPr>
              <a:t>Weights Used: FY2022 (15%), FY2023 (35%), FY2024 (50%)</a:t>
            </a:r>
          </a:p>
          <a:p>
            <a:pPr marL="285750" indent="-285750" defTabSz="914400">
              <a:lnSpc>
                <a:spcPct val="90000"/>
              </a:lnSpc>
              <a:spcAft>
                <a:spcPts val="600"/>
              </a:spcAft>
              <a:buClr>
                <a:schemeClr val="accent1"/>
              </a:buClr>
              <a:buFont typeface="Calibri" panose="020F0502020204030204" pitchFamily="34" charset="0"/>
              <a:buChar char="•"/>
            </a:pPr>
            <a:r>
              <a:rPr lang="en-US">
                <a:solidFill>
                  <a:schemeClr val="tx1">
                    <a:lumMod val="75000"/>
                    <a:lumOff val="25000"/>
                  </a:schemeClr>
                </a:solidFill>
              </a:rPr>
              <a:t>Result Implication: One-time peak  followed by moderate contraction aligned with corporate stress.</a:t>
            </a:r>
          </a:p>
          <a:p>
            <a:pPr defTabSz="914400">
              <a:lnSpc>
                <a:spcPct val="90000"/>
              </a:lnSpc>
              <a:spcAft>
                <a:spcPts val="600"/>
              </a:spcAft>
              <a:buClr>
                <a:schemeClr val="accent1"/>
              </a:buClr>
              <a:buFont typeface="Calibri" panose="020F0502020204030204" pitchFamily="34" charset="0"/>
            </a:pPr>
            <a:endParaRPr lang="en-US">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buNone/>
            </a:pPr>
            <a:r>
              <a:rPr lang="en-US" b="1" i="1" u="none" strike="noStrike">
                <a:solidFill>
                  <a:schemeClr val="tx1">
                    <a:lumMod val="75000"/>
                    <a:lumOff val="25000"/>
                  </a:schemeClr>
                </a:solidFill>
                <a:effectLst/>
              </a:rPr>
              <a:t>Why This Model</a:t>
            </a:r>
            <a:r>
              <a:rPr lang="en-US" b="1" i="0" u="none" strike="noStrike">
                <a:solidFill>
                  <a:schemeClr val="tx1">
                    <a:lumMod val="75000"/>
                    <a:lumOff val="25000"/>
                  </a:schemeClr>
                </a:solidFill>
                <a:effectLst/>
              </a:rPr>
              <a:t>:</a:t>
            </a:r>
            <a:r>
              <a:rPr lang="en-US" b="0" i="0" u="none" strike="noStrike">
                <a:solidFill>
                  <a:schemeClr val="tx1">
                    <a:lumMod val="75000"/>
                    <a:lumOff val="25000"/>
                  </a:schemeClr>
                </a:solidFill>
                <a:effectLst/>
              </a:rPr>
              <a:t>  Reflects the post-COVID transition by emphasizing recent trends and down weighting inflated years impacted by one-time supports, anticipating a return to normal amid economic softening and reduced business activity.</a:t>
            </a:r>
            <a:endParaRPr lang="en-US" b="0">
              <a:solidFill>
                <a:schemeClr val="tx1">
                  <a:lumMod val="75000"/>
                  <a:lumOff val="25000"/>
                </a:schemeClr>
              </a:solidFill>
              <a:effectLst/>
            </a:endParaRPr>
          </a:p>
          <a:p>
            <a:pPr defTabSz="914400">
              <a:lnSpc>
                <a:spcPct val="90000"/>
              </a:lnSpc>
              <a:spcAft>
                <a:spcPts val="600"/>
              </a:spcAft>
              <a:buClr>
                <a:schemeClr val="accent1"/>
              </a:buClr>
              <a:buFont typeface="Calibri" panose="020F0502020204030204" pitchFamily="34" charset="0"/>
              <a:buNone/>
            </a:pPr>
            <a:br>
              <a:rPr lang="en-US" sz="1700">
                <a:solidFill>
                  <a:schemeClr val="tx1">
                    <a:lumMod val="75000"/>
                    <a:lumOff val="25000"/>
                  </a:schemeClr>
                </a:solidFill>
              </a:rPr>
            </a:br>
            <a:endParaRPr lang="en-US" sz="1700">
              <a:solidFill>
                <a:schemeClr val="tx1">
                  <a:lumMod val="75000"/>
                  <a:lumOff val="25000"/>
                </a:schemeClr>
              </a:solidFill>
            </a:endParaRPr>
          </a:p>
        </p:txBody>
      </p:sp>
      <p:sp>
        <p:nvSpPr>
          <p:cNvPr id="41" name="Rectangle 40">
            <a:extLst>
              <a:ext uri="{FF2B5EF4-FFF2-40B4-BE49-F238E27FC236}">
                <a16:creationId xmlns:a16="http://schemas.microsoft.com/office/drawing/2014/main" id="{3FE9C285-56FB-4B36-8ECA-C2D6596AA9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3" name="Rectangle 42">
            <a:extLst>
              <a:ext uri="{FF2B5EF4-FFF2-40B4-BE49-F238E27FC236}">
                <a16:creationId xmlns:a16="http://schemas.microsoft.com/office/drawing/2014/main" id="{937C076B-00B1-4629-B27F-A86F9885FB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8" name="Table 7">
            <a:extLst>
              <a:ext uri="{FF2B5EF4-FFF2-40B4-BE49-F238E27FC236}">
                <a16:creationId xmlns:a16="http://schemas.microsoft.com/office/drawing/2014/main" id="{38EBD781-C922-83DE-2344-04A1DEAD6BD9}"/>
              </a:ext>
            </a:extLst>
          </p:cNvPr>
          <p:cNvGraphicFramePr>
            <a:graphicFrameLocks noGrp="1"/>
          </p:cNvGraphicFramePr>
          <p:nvPr>
            <p:extLst>
              <p:ext uri="{D42A27DB-BD31-4B8C-83A1-F6EECF244321}">
                <p14:modId xmlns:p14="http://schemas.microsoft.com/office/powerpoint/2010/main" val="4231748952"/>
              </p:ext>
            </p:extLst>
          </p:nvPr>
        </p:nvGraphicFramePr>
        <p:xfrm>
          <a:off x="643192" y="2657521"/>
          <a:ext cx="5451627" cy="1319361"/>
        </p:xfrm>
        <a:graphic>
          <a:graphicData uri="http://schemas.openxmlformats.org/drawingml/2006/table">
            <a:tbl>
              <a:tblPr firstRow="1" bandRow="1">
                <a:tableStyleId>{69012ECD-51FC-41F1-AA8D-1B2483CD663E}</a:tableStyleId>
              </a:tblPr>
              <a:tblGrid>
                <a:gridCol w="1817209">
                  <a:extLst>
                    <a:ext uri="{9D8B030D-6E8A-4147-A177-3AD203B41FA5}">
                      <a16:colId xmlns:a16="http://schemas.microsoft.com/office/drawing/2014/main" val="3267174921"/>
                    </a:ext>
                  </a:extLst>
                </a:gridCol>
                <a:gridCol w="1817209">
                  <a:extLst>
                    <a:ext uri="{9D8B030D-6E8A-4147-A177-3AD203B41FA5}">
                      <a16:colId xmlns:a16="http://schemas.microsoft.com/office/drawing/2014/main" val="1324622711"/>
                    </a:ext>
                  </a:extLst>
                </a:gridCol>
                <a:gridCol w="1817209">
                  <a:extLst>
                    <a:ext uri="{9D8B030D-6E8A-4147-A177-3AD203B41FA5}">
                      <a16:colId xmlns:a16="http://schemas.microsoft.com/office/drawing/2014/main" val="3885654940"/>
                    </a:ext>
                  </a:extLst>
                </a:gridCol>
              </a:tblGrid>
              <a:tr h="770508">
                <a:tc>
                  <a:txBody>
                    <a:bodyPr/>
                    <a:lstStyle/>
                    <a:p>
                      <a:pPr algn="ctr"/>
                      <a:r>
                        <a:rPr lang="en-US" sz="2500">
                          <a:latin typeface="+mj-lt"/>
                        </a:rPr>
                        <a:t>FY 2024 Actuals</a:t>
                      </a:r>
                    </a:p>
                  </a:txBody>
                  <a:tcPr marL="104950" marR="104950" marT="52475" marB="52475"/>
                </a:tc>
                <a:tc>
                  <a:txBody>
                    <a:bodyPr/>
                    <a:lstStyle/>
                    <a:p>
                      <a:pPr algn="ctr"/>
                      <a:r>
                        <a:rPr lang="en-US" sz="2500">
                          <a:latin typeface="+mj-lt"/>
                        </a:rPr>
                        <a:t>FY 2025 Forecast</a:t>
                      </a:r>
                    </a:p>
                  </a:txBody>
                  <a:tcPr marL="104950" marR="104950" marT="52475" marB="52475"/>
                </a:tc>
                <a:tc>
                  <a:txBody>
                    <a:bodyPr/>
                    <a:lstStyle/>
                    <a:p>
                      <a:pPr algn="ctr"/>
                      <a:r>
                        <a:rPr lang="en-US" sz="2500">
                          <a:latin typeface="+mj-lt"/>
                        </a:rPr>
                        <a:t>FY 2026 Forecast </a:t>
                      </a:r>
                    </a:p>
                  </a:txBody>
                  <a:tcPr marL="104950" marR="104950" marT="52475" marB="52475"/>
                </a:tc>
                <a:extLst>
                  <a:ext uri="{0D108BD9-81ED-4DB2-BD59-A6C34878D82A}">
                    <a16:rowId xmlns:a16="http://schemas.microsoft.com/office/drawing/2014/main" val="1363712130"/>
                  </a:ext>
                </a:extLst>
              </a:tr>
              <a:tr h="452411">
                <a:tc>
                  <a:txBody>
                    <a:bodyPr/>
                    <a:lstStyle/>
                    <a:p>
                      <a:pPr algn="ctr"/>
                      <a:r>
                        <a:rPr lang="en-US" sz="1800"/>
                        <a:t>$65,430,415</a:t>
                      </a:r>
                    </a:p>
                  </a:txBody>
                  <a:tcPr marL="104950" marR="104950" marT="52475" marB="52475">
                    <a:solidFill>
                      <a:schemeClr val="accent1">
                        <a:lumMod val="40000"/>
                        <a:lumOff val="60000"/>
                      </a:schemeClr>
                    </a:solidFill>
                  </a:tcPr>
                </a:tc>
                <a:tc>
                  <a:txBody>
                    <a:bodyPr/>
                    <a:lstStyle/>
                    <a:p>
                      <a:pPr algn="ctr"/>
                      <a:r>
                        <a:rPr lang="en-US" sz="1800"/>
                        <a:t>$78,806,965</a:t>
                      </a:r>
                    </a:p>
                  </a:txBody>
                  <a:tcPr marL="104950" marR="104950" marT="52475" marB="52475">
                    <a:solidFill>
                      <a:schemeClr val="accent1">
                        <a:lumMod val="40000"/>
                        <a:lumOff val="60000"/>
                      </a:schemeClr>
                    </a:solidFill>
                  </a:tcPr>
                </a:tc>
                <a:tc>
                  <a:txBody>
                    <a:bodyPr/>
                    <a:lstStyle/>
                    <a:p>
                      <a:pPr algn="ctr"/>
                      <a:r>
                        <a:rPr lang="en-US" sz="1800"/>
                        <a:t>$74,866,616</a:t>
                      </a:r>
                    </a:p>
                  </a:txBody>
                  <a:tcPr marL="104950" marR="104950" marT="52475" marB="52475">
                    <a:solidFill>
                      <a:schemeClr val="accent1">
                        <a:lumMod val="40000"/>
                        <a:lumOff val="60000"/>
                      </a:schemeClr>
                    </a:solidFill>
                  </a:tcPr>
                </a:tc>
                <a:extLst>
                  <a:ext uri="{0D108BD9-81ED-4DB2-BD59-A6C34878D82A}">
                    <a16:rowId xmlns:a16="http://schemas.microsoft.com/office/drawing/2014/main" val="597442958"/>
                  </a:ext>
                </a:extLst>
              </a:tr>
            </a:tbl>
          </a:graphicData>
        </a:graphic>
      </p:graphicFrame>
    </p:spTree>
    <p:extLst>
      <p:ext uri="{BB962C8B-B14F-4D97-AF65-F5344CB8AC3E}">
        <p14:creationId xmlns:p14="http://schemas.microsoft.com/office/powerpoint/2010/main" val="1889343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2E81906-F17B-322D-BBE6-8C7F24EF4E6D}"/>
            </a:ext>
          </a:extLst>
        </p:cNvPr>
        <p:cNvGrpSpPr/>
        <p:nvPr/>
      </p:nvGrpSpPr>
      <p:grpSpPr>
        <a:xfrm>
          <a:off x="0" y="0"/>
          <a:ext cx="0" cy="0"/>
          <a:chOff x="0" y="0"/>
          <a:chExt cx="0" cy="0"/>
        </a:xfrm>
      </p:grpSpPr>
      <p:sp>
        <p:nvSpPr>
          <p:cNvPr id="31" name="Rectangle 30">
            <a:extLst>
              <a:ext uri="{FF2B5EF4-FFF2-40B4-BE49-F238E27FC236}">
                <a16:creationId xmlns:a16="http://schemas.microsoft.com/office/drawing/2014/main" id="{3CFC9789-57F4-4B9C-ABAA-6F7C8BADC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3" name="Rectangle 32">
            <a:extLst>
              <a:ext uri="{FF2B5EF4-FFF2-40B4-BE49-F238E27FC236}">
                <a16:creationId xmlns:a16="http://schemas.microsoft.com/office/drawing/2014/main" id="{9B54F538-07DE-4652-B506-5D16E3EBBB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5" name="Straight Connector 34">
            <a:extLst>
              <a:ext uri="{FF2B5EF4-FFF2-40B4-BE49-F238E27FC236}">
                <a16:creationId xmlns:a16="http://schemas.microsoft.com/office/drawing/2014/main" id="{03D56195-A6AC-4958-8B87-F7D009353E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7" name="Rectangle 36">
            <a:extLst>
              <a:ext uri="{FF2B5EF4-FFF2-40B4-BE49-F238E27FC236}">
                <a16:creationId xmlns:a16="http://schemas.microsoft.com/office/drawing/2014/main" id="{605A42EF-68E6-4808-81CD-E5ABD0ED92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4A3A05-A8D2-8208-BF8E-B47F8A2EE522}"/>
              </a:ext>
            </a:extLst>
          </p:cNvPr>
          <p:cNvSpPr>
            <a:spLocks noGrp="1"/>
          </p:cNvSpPr>
          <p:nvPr>
            <p:ph type="title"/>
          </p:nvPr>
        </p:nvSpPr>
        <p:spPr>
          <a:xfrm>
            <a:off x="6411685" y="634946"/>
            <a:ext cx="5127171" cy="1450757"/>
          </a:xfrm>
        </p:spPr>
        <p:txBody>
          <a:bodyPr vert="horz" lIns="91440" tIns="45720" rIns="91440" bIns="45720" rtlCol="0" anchor="b">
            <a:normAutofit/>
          </a:bodyPr>
          <a:lstStyle/>
          <a:p>
            <a:pPr algn="ctr"/>
            <a:r>
              <a:rPr lang="en-US" b="1"/>
              <a:t>Gross Receipts Tax</a:t>
            </a:r>
            <a:br>
              <a:rPr lang="en-US"/>
            </a:br>
            <a:endParaRPr lang="en-US"/>
          </a:p>
        </p:txBody>
      </p:sp>
      <p:cxnSp>
        <p:nvCxnSpPr>
          <p:cNvPr id="39" name="Straight Connector 38">
            <a:extLst>
              <a:ext uri="{FF2B5EF4-FFF2-40B4-BE49-F238E27FC236}">
                <a16:creationId xmlns:a16="http://schemas.microsoft.com/office/drawing/2014/main" id="{3C4A154E-1950-4755-A5FC-5998EE0CC1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0D43602-3B1B-A7E3-4B18-E4586B6281C8}"/>
              </a:ext>
            </a:extLst>
          </p:cNvPr>
          <p:cNvSpPr txBox="1"/>
          <p:nvPr/>
        </p:nvSpPr>
        <p:spPr>
          <a:xfrm>
            <a:off x="6411684" y="2198914"/>
            <a:ext cx="5127172" cy="3670180"/>
          </a:xfrm>
          <a:prstGeom prst="rect">
            <a:avLst/>
          </a:prstGeom>
        </p:spPr>
        <p:txBody>
          <a:bodyPr vert="horz" lIns="0" tIns="45720" rIns="0" bIns="45720" rtlCol="0">
            <a:normAutofit/>
          </a:bodyPr>
          <a:lstStyle/>
          <a:p>
            <a:pPr marL="285750" indent="-285750" defTabSz="914400">
              <a:buClr>
                <a:schemeClr val="accent1"/>
              </a:buClr>
              <a:buFont typeface="Calibri" panose="020F0502020204030204" pitchFamily="34" charset="0"/>
              <a:buChar char="•"/>
            </a:pPr>
            <a:r>
              <a:rPr lang="en-US">
                <a:solidFill>
                  <a:schemeClr val="tx1">
                    <a:lumMod val="75000"/>
                    <a:lumOff val="25000"/>
                  </a:schemeClr>
                </a:solidFill>
              </a:rPr>
              <a:t>Approximately 3% increase</a:t>
            </a:r>
          </a:p>
          <a:p>
            <a:pPr marL="285750" indent="-285750" defTabSz="914400">
              <a:buClr>
                <a:schemeClr val="accent1"/>
              </a:buClr>
              <a:buFont typeface="Calibri" panose="020F0502020204030204" pitchFamily="34" charset="0"/>
              <a:buChar char="•"/>
            </a:pPr>
            <a:r>
              <a:rPr lang="en-US">
                <a:solidFill>
                  <a:schemeClr val="tx1">
                    <a:lumMod val="75000"/>
                    <a:lumOff val="25000"/>
                  </a:schemeClr>
                </a:solidFill>
              </a:rPr>
              <a:t>With Capital Projects (Mitigation/Disaster Recovery) of $48.9M - </a:t>
            </a:r>
            <a:r>
              <a:rPr lang="en-US" b="1">
                <a:solidFill>
                  <a:schemeClr val="tx1">
                    <a:lumMod val="75000"/>
                    <a:lumOff val="25000"/>
                  </a:schemeClr>
                </a:solidFill>
              </a:rPr>
              <a:t>potential increase of 14%</a:t>
            </a:r>
            <a:endParaRPr lang="en-US">
              <a:solidFill>
                <a:schemeClr val="tx1">
                  <a:lumMod val="75000"/>
                  <a:lumOff val="25000"/>
                </a:schemeClr>
              </a:solidFill>
            </a:endParaRPr>
          </a:p>
          <a:p>
            <a:pPr marL="285750" indent="-285750" defTabSz="914400">
              <a:buClr>
                <a:schemeClr val="accent1"/>
              </a:buClr>
              <a:buFont typeface="Calibri" panose="020F0502020204030204" pitchFamily="34" charset="0"/>
              <a:buChar char="•"/>
            </a:pPr>
            <a:r>
              <a:rPr lang="en-US">
                <a:solidFill>
                  <a:schemeClr val="tx1">
                    <a:lumMod val="75000"/>
                    <a:lumOff val="25000"/>
                  </a:schemeClr>
                </a:solidFill>
              </a:rPr>
              <a:t>Weights Used: FY2022 (10%),FY2023 (30%), FY2024 (60%)</a:t>
            </a:r>
          </a:p>
          <a:p>
            <a:pPr marL="285750" indent="-285750" defTabSz="914400">
              <a:buClr>
                <a:schemeClr val="accent1"/>
              </a:buClr>
              <a:buFont typeface="Calibri" panose="020F0502020204030204" pitchFamily="34" charset="0"/>
              <a:buChar char="•"/>
            </a:pPr>
            <a:r>
              <a:rPr lang="en-US">
                <a:solidFill>
                  <a:schemeClr val="tx1">
                    <a:lumMod val="75000"/>
                    <a:lumOff val="25000"/>
                  </a:schemeClr>
                </a:solidFill>
              </a:rPr>
              <a:t>Result Implication: </a:t>
            </a:r>
            <a:r>
              <a:rPr lang="en-US" b="0" i="0">
                <a:solidFill>
                  <a:schemeClr val="tx1">
                    <a:lumMod val="75000"/>
                    <a:lumOff val="25000"/>
                  </a:schemeClr>
                </a:solidFill>
                <a:effectLst/>
              </a:rPr>
              <a:t>Stable base with modest inflation-driven growth </a:t>
            </a:r>
          </a:p>
          <a:p>
            <a:pPr defTabSz="914400">
              <a:lnSpc>
                <a:spcPct val="90000"/>
              </a:lnSpc>
              <a:buClr>
                <a:schemeClr val="accent1"/>
              </a:buClr>
              <a:buFont typeface="Calibri" panose="020F0502020204030204" pitchFamily="34" charset="0"/>
            </a:pPr>
            <a:endParaRPr lang="en-US">
              <a:solidFill>
                <a:schemeClr val="tx1">
                  <a:lumMod val="75000"/>
                  <a:lumOff val="25000"/>
                </a:schemeClr>
              </a:solidFill>
            </a:endParaRPr>
          </a:p>
          <a:p>
            <a:pPr marL="0" indent="0" defTabSz="914400" fontAlgn="base">
              <a:lnSpc>
                <a:spcPct val="90000"/>
              </a:lnSpc>
              <a:spcAft>
                <a:spcPts val="800"/>
              </a:spcAft>
              <a:buClr>
                <a:schemeClr val="accent1"/>
              </a:buClr>
              <a:buFont typeface="Calibri" panose="020F0502020204030204" pitchFamily="34" charset="0"/>
              <a:buNone/>
            </a:pPr>
            <a:r>
              <a:rPr lang="en-US" b="1" i="1">
                <a:solidFill>
                  <a:schemeClr val="tx1">
                    <a:lumMod val="75000"/>
                    <a:lumOff val="25000"/>
                  </a:schemeClr>
                </a:solidFill>
                <a:effectLst/>
              </a:rPr>
              <a:t>Why This Model</a:t>
            </a:r>
            <a:r>
              <a:rPr lang="en-US" b="1" i="0">
                <a:solidFill>
                  <a:schemeClr val="tx1">
                    <a:lumMod val="75000"/>
                    <a:lumOff val="25000"/>
                  </a:schemeClr>
                </a:solidFill>
                <a:effectLst/>
              </a:rPr>
              <a:t>:</a:t>
            </a:r>
            <a:r>
              <a:rPr lang="en-US" b="0" i="0">
                <a:solidFill>
                  <a:schemeClr val="tx1">
                    <a:lumMod val="75000"/>
                    <a:lumOff val="25000"/>
                  </a:schemeClr>
                </a:solidFill>
                <a:effectLst/>
              </a:rPr>
              <a:t> </a:t>
            </a:r>
            <a:r>
              <a:rPr lang="en-US">
                <a:solidFill>
                  <a:schemeClr val="tx1">
                    <a:lumMod val="75000"/>
                    <a:lumOff val="25000"/>
                  </a:schemeClr>
                </a:solidFill>
              </a:rPr>
              <a:t>GRT’s broad, consistent performance supports a modest 3% FY2026 growth, with the model emphasizing recent data and factoring in inflation and stable tourism.</a:t>
            </a:r>
          </a:p>
        </p:txBody>
      </p:sp>
      <p:sp>
        <p:nvSpPr>
          <p:cNvPr id="41" name="Rectangle 40">
            <a:extLst>
              <a:ext uri="{FF2B5EF4-FFF2-40B4-BE49-F238E27FC236}">
                <a16:creationId xmlns:a16="http://schemas.microsoft.com/office/drawing/2014/main" id="{3FE9C285-56FB-4B36-8ECA-C2D6596AA9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3" name="Rectangle 42">
            <a:extLst>
              <a:ext uri="{FF2B5EF4-FFF2-40B4-BE49-F238E27FC236}">
                <a16:creationId xmlns:a16="http://schemas.microsoft.com/office/drawing/2014/main" id="{937C076B-00B1-4629-B27F-A86F9885FB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8" name="Table 7">
            <a:extLst>
              <a:ext uri="{FF2B5EF4-FFF2-40B4-BE49-F238E27FC236}">
                <a16:creationId xmlns:a16="http://schemas.microsoft.com/office/drawing/2014/main" id="{02834D20-745C-4CFB-857F-7B211EC5D342}"/>
              </a:ext>
            </a:extLst>
          </p:cNvPr>
          <p:cNvGraphicFramePr>
            <a:graphicFrameLocks noGrp="1"/>
          </p:cNvGraphicFramePr>
          <p:nvPr>
            <p:extLst>
              <p:ext uri="{D42A27DB-BD31-4B8C-83A1-F6EECF244321}">
                <p14:modId xmlns:p14="http://schemas.microsoft.com/office/powerpoint/2010/main" val="2748418080"/>
              </p:ext>
            </p:extLst>
          </p:nvPr>
        </p:nvGraphicFramePr>
        <p:xfrm>
          <a:off x="643192" y="2511418"/>
          <a:ext cx="5451627" cy="1515123"/>
        </p:xfrm>
        <a:graphic>
          <a:graphicData uri="http://schemas.openxmlformats.org/drawingml/2006/table">
            <a:tbl>
              <a:tblPr firstRow="1" bandRow="1">
                <a:solidFill>
                  <a:srgbClr val="404040"/>
                </a:solidFill>
                <a:tableStyleId>{2D5ABB26-0587-4C30-8999-92F81FD0307C}</a:tableStyleId>
              </a:tblPr>
              <a:tblGrid>
                <a:gridCol w="1817209">
                  <a:extLst>
                    <a:ext uri="{9D8B030D-6E8A-4147-A177-3AD203B41FA5}">
                      <a16:colId xmlns:a16="http://schemas.microsoft.com/office/drawing/2014/main" val="3267174921"/>
                    </a:ext>
                  </a:extLst>
                </a:gridCol>
                <a:gridCol w="1817209">
                  <a:extLst>
                    <a:ext uri="{9D8B030D-6E8A-4147-A177-3AD203B41FA5}">
                      <a16:colId xmlns:a16="http://schemas.microsoft.com/office/drawing/2014/main" val="1324622711"/>
                    </a:ext>
                  </a:extLst>
                </a:gridCol>
                <a:gridCol w="1817209">
                  <a:extLst>
                    <a:ext uri="{9D8B030D-6E8A-4147-A177-3AD203B41FA5}">
                      <a16:colId xmlns:a16="http://schemas.microsoft.com/office/drawing/2014/main" val="3885654940"/>
                    </a:ext>
                  </a:extLst>
                </a:gridCol>
              </a:tblGrid>
              <a:tr h="997068">
                <a:tc>
                  <a:txBody>
                    <a:bodyPr/>
                    <a:lstStyle/>
                    <a:p>
                      <a:pPr algn="ctr"/>
                      <a:r>
                        <a:rPr lang="en-US" sz="2500" b="0" cap="none" spc="0">
                          <a:solidFill>
                            <a:schemeClr val="bg1"/>
                          </a:solidFill>
                        </a:rPr>
                        <a:t>FY 2024 Actuals</a:t>
                      </a:r>
                    </a:p>
                  </a:txBody>
                  <a:tcPr marL="140319" marR="140319" marT="140319" marB="70159" anchor="ctr">
                    <a:lnL w="12700" cmpd="sng">
                      <a:noFill/>
                    </a:lnL>
                    <a:lnR w="12700" cmpd="sng">
                      <a:noFill/>
                    </a:lnR>
                    <a:lnT w="19050" cap="flat" cmpd="sng" algn="ctr">
                      <a:noFill/>
                      <a:prstDash val="solid"/>
                    </a:lnT>
                    <a:lnB w="38100" cmpd="sng">
                      <a:noFill/>
                    </a:lnB>
                    <a:solidFill>
                      <a:schemeClr val="accent1"/>
                    </a:solidFill>
                  </a:tcPr>
                </a:tc>
                <a:tc>
                  <a:txBody>
                    <a:bodyPr/>
                    <a:lstStyle/>
                    <a:p>
                      <a:pPr algn="ctr"/>
                      <a:r>
                        <a:rPr lang="en-US" sz="2500" b="0" cap="none" spc="0">
                          <a:solidFill>
                            <a:schemeClr val="bg1"/>
                          </a:solidFill>
                        </a:rPr>
                        <a:t>FY 2025 Forecast</a:t>
                      </a:r>
                    </a:p>
                  </a:txBody>
                  <a:tcPr marL="140319" marR="140319" marT="140319" marB="70159" anchor="ctr">
                    <a:lnL w="12700" cmpd="sng">
                      <a:noFill/>
                    </a:lnL>
                    <a:lnR w="12700" cmpd="sng">
                      <a:noFill/>
                    </a:lnR>
                    <a:lnT w="19050" cap="flat" cmpd="sng" algn="ctr">
                      <a:noFill/>
                      <a:prstDash val="solid"/>
                    </a:lnT>
                    <a:lnB w="38100" cmpd="sng">
                      <a:noFill/>
                    </a:lnB>
                    <a:solidFill>
                      <a:schemeClr val="accent1"/>
                    </a:solidFill>
                  </a:tcPr>
                </a:tc>
                <a:tc>
                  <a:txBody>
                    <a:bodyPr/>
                    <a:lstStyle/>
                    <a:p>
                      <a:pPr algn="ctr"/>
                      <a:r>
                        <a:rPr lang="en-US" sz="2500" b="0" cap="none" spc="0">
                          <a:solidFill>
                            <a:schemeClr val="bg1"/>
                          </a:solidFill>
                        </a:rPr>
                        <a:t>FY 2026 Forecast </a:t>
                      </a:r>
                    </a:p>
                  </a:txBody>
                  <a:tcPr marL="140319" marR="140319" marT="140319" marB="70159" anchor="ctr">
                    <a:lnL w="12700" cmpd="sng">
                      <a:noFill/>
                    </a:lnL>
                    <a:lnR w="12700" cmpd="sng">
                      <a:noFill/>
                    </a:lnR>
                    <a:lnT w="19050" cap="flat" cmpd="sng" algn="ctr">
                      <a:noFill/>
                      <a:prstDash val="solid"/>
                    </a:lnT>
                    <a:lnB w="38100" cmpd="sng">
                      <a:noFill/>
                    </a:lnB>
                    <a:solidFill>
                      <a:schemeClr val="accent1"/>
                    </a:solidFill>
                  </a:tcPr>
                </a:tc>
                <a:extLst>
                  <a:ext uri="{0D108BD9-81ED-4DB2-BD59-A6C34878D82A}">
                    <a16:rowId xmlns:a16="http://schemas.microsoft.com/office/drawing/2014/main" val="1363712130"/>
                  </a:ext>
                </a:extLst>
              </a:tr>
              <a:tr h="518055">
                <a:tc>
                  <a:txBody>
                    <a:bodyPr/>
                    <a:lstStyle/>
                    <a:p>
                      <a:pPr algn="ctr"/>
                      <a:r>
                        <a:rPr lang="en-US" sz="1800" cap="none" spc="0">
                          <a:solidFill>
                            <a:schemeClr val="tx1"/>
                          </a:solidFill>
                        </a:rPr>
                        <a:t>$209,342,833</a:t>
                      </a:r>
                    </a:p>
                  </a:txBody>
                  <a:tcPr marL="140319" marR="140319" marT="140319" marB="70159">
                    <a:lnL w="12700" cmpd="sng">
                      <a:noFill/>
                      <a:prstDash val="solid"/>
                    </a:lnL>
                    <a:lnR w="12700" cmpd="sng">
                      <a:noFill/>
                      <a:prstDash val="solid"/>
                    </a:lnR>
                    <a:lnT w="38100" cmpd="sng">
                      <a:noFill/>
                    </a:lnT>
                    <a:lnB w="12700" cmpd="sng">
                      <a:noFill/>
                      <a:prstDash val="solid"/>
                    </a:lnB>
                    <a:solidFill>
                      <a:schemeClr val="accent1">
                        <a:lumMod val="40000"/>
                        <a:lumOff val="60000"/>
                      </a:schemeClr>
                    </a:solidFill>
                  </a:tcPr>
                </a:tc>
                <a:tc>
                  <a:txBody>
                    <a:bodyPr/>
                    <a:lstStyle/>
                    <a:p>
                      <a:pPr algn="ctr"/>
                      <a:r>
                        <a:rPr lang="en-US" sz="1800" cap="none" spc="0">
                          <a:solidFill>
                            <a:schemeClr val="tx1"/>
                          </a:solidFill>
                        </a:rPr>
                        <a:t>$213,819,225</a:t>
                      </a:r>
                    </a:p>
                  </a:txBody>
                  <a:tcPr marL="140319" marR="140319" marT="140319" marB="70159">
                    <a:lnL w="12700" cmpd="sng">
                      <a:noFill/>
                      <a:prstDash val="solid"/>
                    </a:lnL>
                    <a:lnR w="12700" cmpd="sng">
                      <a:noFill/>
                      <a:prstDash val="solid"/>
                    </a:lnR>
                    <a:lnT w="38100" cmpd="sng">
                      <a:noFill/>
                    </a:lnT>
                    <a:lnB w="12700" cmpd="sng">
                      <a:noFill/>
                      <a:prstDash val="solid"/>
                    </a:lnB>
                    <a:solidFill>
                      <a:schemeClr val="accent1">
                        <a:lumMod val="40000"/>
                        <a:lumOff val="60000"/>
                      </a:schemeClr>
                    </a:solidFill>
                  </a:tcPr>
                </a:tc>
                <a:tc>
                  <a:txBody>
                    <a:bodyPr/>
                    <a:lstStyle/>
                    <a:p>
                      <a:pPr algn="ctr"/>
                      <a:r>
                        <a:rPr lang="en-US" sz="1800" cap="none" spc="0">
                          <a:solidFill>
                            <a:schemeClr val="tx1"/>
                          </a:solidFill>
                        </a:rPr>
                        <a:t>$220,233,802</a:t>
                      </a:r>
                    </a:p>
                  </a:txBody>
                  <a:tcPr marL="140319" marR="140319" marT="140319" marB="70159">
                    <a:lnL w="12700" cmpd="sng">
                      <a:noFill/>
                      <a:prstDash val="solid"/>
                    </a:lnL>
                    <a:lnR w="12700" cmpd="sng">
                      <a:noFill/>
                      <a:prstDash val="solid"/>
                    </a:lnR>
                    <a:lnT w="38100" cmpd="sng">
                      <a:noFill/>
                    </a:lnT>
                    <a:lnB w="12700" cmpd="sng">
                      <a:noFill/>
                      <a:prstDash val="solid"/>
                    </a:lnB>
                    <a:solidFill>
                      <a:schemeClr val="accent1">
                        <a:lumMod val="40000"/>
                        <a:lumOff val="60000"/>
                      </a:schemeClr>
                    </a:solidFill>
                  </a:tcPr>
                </a:tc>
                <a:extLst>
                  <a:ext uri="{0D108BD9-81ED-4DB2-BD59-A6C34878D82A}">
                    <a16:rowId xmlns:a16="http://schemas.microsoft.com/office/drawing/2014/main" val="597442958"/>
                  </a:ext>
                </a:extLst>
              </a:tr>
            </a:tbl>
          </a:graphicData>
        </a:graphic>
      </p:graphicFrame>
    </p:spTree>
    <p:extLst>
      <p:ext uri="{BB962C8B-B14F-4D97-AF65-F5344CB8AC3E}">
        <p14:creationId xmlns:p14="http://schemas.microsoft.com/office/powerpoint/2010/main" val="3547699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BA351BA-9941-D303-A223-29F1AC943175}"/>
            </a:ext>
          </a:extLst>
        </p:cNvPr>
        <p:cNvGrpSpPr/>
        <p:nvPr/>
      </p:nvGrpSpPr>
      <p:grpSpPr>
        <a:xfrm>
          <a:off x="0" y="0"/>
          <a:ext cx="0" cy="0"/>
          <a:chOff x="0" y="0"/>
          <a:chExt cx="0" cy="0"/>
        </a:xfrm>
      </p:grpSpPr>
      <p:sp>
        <p:nvSpPr>
          <p:cNvPr id="31" name="Rectangle 30">
            <a:extLst>
              <a:ext uri="{FF2B5EF4-FFF2-40B4-BE49-F238E27FC236}">
                <a16:creationId xmlns:a16="http://schemas.microsoft.com/office/drawing/2014/main" id="{3CFC9789-57F4-4B9C-ABAA-6F7C8BADC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3" name="Rectangle 32">
            <a:extLst>
              <a:ext uri="{FF2B5EF4-FFF2-40B4-BE49-F238E27FC236}">
                <a16:creationId xmlns:a16="http://schemas.microsoft.com/office/drawing/2014/main" id="{9B54F538-07DE-4652-B506-5D16E3EBBB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5" name="Straight Connector 34">
            <a:extLst>
              <a:ext uri="{FF2B5EF4-FFF2-40B4-BE49-F238E27FC236}">
                <a16:creationId xmlns:a16="http://schemas.microsoft.com/office/drawing/2014/main" id="{03D56195-A6AC-4958-8B87-F7D009353E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7" name="Rectangle 36">
            <a:extLst>
              <a:ext uri="{FF2B5EF4-FFF2-40B4-BE49-F238E27FC236}">
                <a16:creationId xmlns:a16="http://schemas.microsoft.com/office/drawing/2014/main" id="{605A42EF-68E6-4808-81CD-E5ABD0ED92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B5008F-0392-F53F-601A-63C7CCA82D0F}"/>
              </a:ext>
            </a:extLst>
          </p:cNvPr>
          <p:cNvSpPr>
            <a:spLocks noGrp="1"/>
          </p:cNvSpPr>
          <p:nvPr>
            <p:ph type="title"/>
          </p:nvPr>
        </p:nvSpPr>
        <p:spPr>
          <a:xfrm>
            <a:off x="6411685" y="634946"/>
            <a:ext cx="5127171" cy="1450757"/>
          </a:xfrm>
        </p:spPr>
        <p:txBody>
          <a:bodyPr vert="horz" lIns="91440" tIns="45720" rIns="91440" bIns="45720" rtlCol="0" anchor="b">
            <a:normAutofit/>
          </a:bodyPr>
          <a:lstStyle/>
          <a:p>
            <a:pPr algn="ctr"/>
            <a:r>
              <a:rPr lang="en-US" b="1"/>
              <a:t>Excise Tax</a:t>
            </a:r>
            <a:br>
              <a:rPr lang="en-US"/>
            </a:br>
            <a:endParaRPr lang="en-US"/>
          </a:p>
        </p:txBody>
      </p:sp>
      <p:cxnSp>
        <p:nvCxnSpPr>
          <p:cNvPr id="39" name="Straight Connector 38">
            <a:extLst>
              <a:ext uri="{FF2B5EF4-FFF2-40B4-BE49-F238E27FC236}">
                <a16:creationId xmlns:a16="http://schemas.microsoft.com/office/drawing/2014/main" id="{3C4A154E-1950-4755-A5FC-5998EE0CC1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5BCEE3B-6769-0D10-B470-EE651F375490}"/>
              </a:ext>
            </a:extLst>
          </p:cNvPr>
          <p:cNvSpPr txBox="1"/>
          <p:nvPr/>
        </p:nvSpPr>
        <p:spPr>
          <a:xfrm>
            <a:off x="6411684" y="2198914"/>
            <a:ext cx="5127172" cy="3670180"/>
          </a:xfrm>
          <a:prstGeom prst="rect">
            <a:avLst/>
          </a:prstGeom>
        </p:spPr>
        <p:txBody>
          <a:bodyPr vert="horz" lIns="0" tIns="45720" rIns="0" bIns="45720" rtlCol="0">
            <a:normAutofit/>
          </a:bodyPr>
          <a:lstStyle/>
          <a:p>
            <a:pPr marL="285750" indent="-285750" defTabSz="914400">
              <a:buClr>
                <a:schemeClr val="accent1"/>
              </a:buClr>
              <a:buFont typeface="Calibri" panose="020F0502020204030204" pitchFamily="34" charset="0"/>
              <a:buChar char="•"/>
            </a:pPr>
            <a:r>
              <a:rPr lang="en-US">
                <a:solidFill>
                  <a:schemeClr val="tx1">
                    <a:lumMod val="75000"/>
                    <a:lumOff val="25000"/>
                  </a:schemeClr>
                </a:solidFill>
              </a:rPr>
              <a:t>Approximately 1.5% increase</a:t>
            </a:r>
          </a:p>
          <a:p>
            <a:pPr marL="285750" indent="-285750" defTabSz="914400">
              <a:buClr>
                <a:schemeClr val="accent1"/>
              </a:buClr>
              <a:buFont typeface="Calibri" panose="020F0502020204030204" pitchFamily="34" charset="0"/>
              <a:buChar char="•"/>
            </a:pPr>
            <a:r>
              <a:rPr lang="en-US">
                <a:solidFill>
                  <a:schemeClr val="tx1">
                    <a:lumMod val="75000"/>
                    <a:lumOff val="25000"/>
                  </a:schemeClr>
                </a:solidFill>
              </a:rPr>
              <a:t>With Capital Projects (Mitigation/Disaster Recovery) of $11.7M - </a:t>
            </a:r>
            <a:r>
              <a:rPr lang="en-US" b="1">
                <a:solidFill>
                  <a:schemeClr val="tx1">
                    <a:lumMod val="75000"/>
                    <a:lumOff val="25000"/>
                  </a:schemeClr>
                </a:solidFill>
              </a:rPr>
              <a:t>potential increase of 33.7%</a:t>
            </a:r>
            <a:endParaRPr lang="en-US">
              <a:solidFill>
                <a:schemeClr val="tx1">
                  <a:lumMod val="75000"/>
                  <a:lumOff val="25000"/>
                </a:schemeClr>
              </a:solidFill>
            </a:endParaRPr>
          </a:p>
          <a:p>
            <a:pPr marL="285750" indent="-285750" defTabSz="914400">
              <a:buClr>
                <a:schemeClr val="accent1"/>
              </a:buClr>
              <a:buFont typeface="Calibri" panose="020F0502020204030204" pitchFamily="34" charset="0"/>
              <a:buChar char="•"/>
            </a:pPr>
            <a:r>
              <a:rPr lang="en-US">
                <a:solidFill>
                  <a:schemeClr val="tx1">
                    <a:lumMod val="75000"/>
                    <a:lumOff val="25000"/>
                  </a:schemeClr>
                </a:solidFill>
              </a:rPr>
              <a:t>Weights Used: FY2022 (20%),FY2023 (30%), FY2024 (50%)</a:t>
            </a:r>
          </a:p>
          <a:p>
            <a:pPr marL="285750" indent="-285750" defTabSz="914400">
              <a:buClr>
                <a:schemeClr val="accent1"/>
              </a:buClr>
              <a:buFont typeface="Calibri" panose="020F0502020204030204" pitchFamily="34" charset="0"/>
              <a:buChar char="•"/>
            </a:pPr>
            <a:r>
              <a:rPr lang="en-US">
                <a:solidFill>
                  <a:schemeClr val="tx1">
                    <a:lumMod val="75000"/>
                    <a:lumOff val="25000"/>
                  </a:schemeClr>
                </a:solidFill>
              </a:rPr>
              <a:t>Result Implication: </a:t>
            </a:r>
            <a:r>
              <a:rPr lang="en-US" b="0" i="0">
                <a:solidFill>
                  <a:schemeClr val="tx1">
                    <a:lumMod val="75000"/>
                    <a:lumOff val="25000"/>
                  </a:schemeClr>
                </a:solidFill>
                <a:effectLst/>
              </a:rPr>
              <a:t>Continuity of stability with minor growth assumptions</a:t>
            </a:r>
          </a:p>
          <a:p>
            <a:pPr defTabSz="914400">
              <a:lnSpc>
                <a:spcPct val="90000"/>
              </a:lnSpc>
              <a:buClr>
                <a:schemeClr val="accent1"/>
              </a:buClr>
              <a:buFont typeface="Calibri" panose="020F0502020204030204" pitchFamily="34" charset="0"/>
            </a:pPr>
            <a:endParaRPr lang="en-US">
              <a:solidFill>
                <a:schemeClr val="tx1">
                  <a:lumMod val="75000"/>
                  <a:lumOff val="25000"/>
                </a:schemeClr>
              </a:solidFill>
            </a:endParaRPr>
          </a:p>
          <a:p>
            <a:pPr defTabSz="914400" fontAlgn="base">
              <a:lnSpc>
                <a:spcPct val="90000"/>
              </a:lnSpc>
              <a:spcAft>
                <a:spcPts val="800"/>
              </a:spcAft>
              <a:buClr>
                <a:schemeClr val="accent1"/>
              </a:buClr>
              <a:buFont typeface="Calibri" panose="020F0502020204030204" pitchFamily="34" charset="0"/>
            </a:pPr>
            <a:r>
              <a:rPr lang="en-US" b="1" i="1">
                <a:solidFill>
                  <a:schemeClr val="tx1">
                    <a:lumMod val="75000"/>
                    <a:lumOff val="25000"/>
                  </a:schemeClr>
                </a:solidFill>
                <a:effectLst/>
              </a:rPr>
              <a:t>Why This Model</a:t>
            </a:r>
            <a:r>
              <a:rPr lang="en-US" b="1" i="0">
                <a:solidFill>
                  <a:schemeClr val="tx1">
                    <a:lumMod val="75000"/>
                    <a:lumOff val="25000"/>
                  </a:schemeClr>
                </a:solidFill>
                <a:effectLst/>
              </a:rPr>
              <a:t>:</a:t>
            </a:r>
            <a:r>
              <a:rPr lang="en-US" b="0" i="0">
                <a:solidFill>
                  <a:schemeClr val="tx1">
                    <a:lumMod val="75000"/>
                    <a:lumOff val="25000"/>
                  </a:schemeClr>
                </a:solidFill>
                <a:effectLst/>
              </a:rPr>
              <a:t> Excise tax receipts are highly predictable due to stable import dependency. This model provides low-variance outputs that align with long-term historical performance. </a:t>
            </a:r>
          </a:p>
          <a:p>
            <a:pPr marL="0" indent="0" defTabSz="914400" fontAlgn="base">
              <a:lnSpc>
                <a:spcPct val="90000"/>
              </a:lnSpc>
              <a:spcAft>
                <a:spcPts val="800"/>
              </a:spcAft>
              <a:buClr>
                <a:schemeClr val="accent1"/>
              </a:buClr>
              <a:buFont typeface="Calibri" panose="020F0502020204030204" pitchFamily="34" charset="0"/>
              <a:buNone/>
            </a:pPr>
            <a:endParaRPr lang="en-US">
              <a:solidFill>
                <a:schemeClr val="tx1">
                  <a:lumMod val="75000"/>
                  <a:lumOff val="25000"/>
                </a:schemeClr>
              </a:solidFill>
            </a:endParaRPr>
          </a:p>
        </p:txBody>
      </p:sp>
      <p:sp>
        <p:nvSpPr>
          <p:cNvPr id="41" name="Rectangle 40">
            <a:extLst>
              <a:ext uri="{FF2B5EF4-FFF2-40B4-BE49-F238E27FC236}">
                <a16:creationId xmlns:a16="http://schemas.microsoft.com/office/drawing/2014/main" id="{3FE9C285-56FB-4B36-8ECA-C2D6596AA9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3" name="Rectangle 42">
            <a:extLst>
              <a:ext uri="{FF2B5EF4-FFF2-40B4-BE49-F238E27FC236}">
                <a16:creationId xmlns:a16="http://schemas.microsoft.com/office/drawing/2014/main" id="{937C076B-00B1-4629-B27F-A86F9885FB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8" name="Table 7">
            <a:extLst>
              <a:ext uri="{FF2B5EF4-FFF2-40B4-BE49-F238E27FC236}">
                <a16:creationId xmlns:a16="http://schemas.microsoft.com/office/drawing/2014/main" id="{7C2CC5EA-F36F-9049-3B65-75A8D73D201E}"/>
              </a:ext>
            </a:extLst>
          </p:cNvPr>
          <p:cNvGraphicFramePr>
            <a:graphicFrameLocks noGrp="1"/>
          </p:cNvGraphicFramePr>
          <p:nvPr>
            <p:extLst>
              <p:ext uri="{D42A27DB-BD31-4B8C-83A1-F6EECF244321}">
                <p14:modId xmlns:p14="http://schemas.microsoft.com/office/powerpoint/2010/main" val="2710684050"/>
              </p:ext>
            </p:extLst>
          </p:nvPr>
        </p:nvGraphicFramePr>
        <p:xfrm>
          <a:off x="643192" y="2411069"/>
          <a:ext cx="5451627" cy="1715821"/>
        </p:xfrm>
        <a:graphic>
          <a:graphicData uri="http://schemas.openxmlformats.org/drawingml/2006/table">
            <a:tbl>
              <a:tblPr firstRow="1" bandRow="1">
                <a:noFill/>
                <a:tableStyleId>{2D5ABB26-0587-4C30-8999-92F81FD0307C}</a:tableStyleId>
              </a:tblPr>
              <a:tblGrid>
                <a:gridCol w="1817209">
                  <a:extLst>
                    <a:ext uri="{9D8B030D-6E8A-4147-A177-3AD203B41FA5}">
                      <a16:colId xmlns:a16="http://schemas.microsoft.com/office/drawing/2014/main" val="3267174921"/>
                    </a:ext>
                  </a:extLst>
                </a:gridCol>
                <a:gridCol w="1817209">
                  <a:extLst>
                    <a:ext uri="{9D8B030D-6E8A-4147-A177-3AD203B41FA5}">
                      <a16:colId xmlns:a16="http://schemas.microsoft.com/office/drawing/2014/main" val="1324622711"/>
                    </a:ext>
                  </a:extLst>
                </a:gridCol>
                <a:gridCol w="1817209">
                  <a:extLst>
                    <a:ext uri="{9D8B030D-6E8A-4147-A177-3AD203B41FA5}">
                      <a16:colId xmlns:a16="http://schemas.microsoft.com/office/drawing/2014/main" val="3885654940"/>
                    </a:ext>
                  </a:extLst>
                </a:gridCol>
              </a:tblGrid>
              <a:tr h="1095611">
                <a:tc>
                  <a:txBody>
                    <a:bodyPr/>
                    <a:lstStyle/>
                    <a:p>
                      <a:pPr marL="0" algn="ctr" defTabSz="914400" rtl="0" eaLnBrk="1" latinLnBrk="0" hangingPunct="1"/>
                      <a:r>
                        <a:rPr lang="en-US" sz="2500" b="0" kern="1200" cap="none" spc="0">
                          <a:solidFill>
                            <a:schemeClr val="bg1"/>
                          </a:solidFill>
                          <a:latin typeface="+mn-lt"/>
                          <a:ea typeface="+mn-ea"/>
                          <a:cs typeface="+mn-cs"/>
                        </a:rPr>
                        <a:t>FY 2024 Actuals</a:t>
                      </a:r>
                    </a:p>
                  </a:txBody>
                  <a:tcPr marL="262460" marR="157476" marT="157476" marB="157476">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chemeClr val="accent1">
                        <a:alpha val="69804"/>
                      </a:schemeClr>
                    </a:solidFill>
                  </a:tcPr>
                </a:tc>
                <a:tc>
                  <a:txBody>
                    <a:bodyPr/>
                    <a:lstStyle/>
                    <a:p>
                      <a:pPr marL="0" algn="ctr" defTabSz="914400" rtl="0" eaLnBrk="1" latinLnBrk="0" hangingPunct="1"/>
                      <a:r>
                        <a:rPr lang="en-US" sz="2500" b="0" kern="1200" cap="none" spc="0">
                          <a:solidFill>
                            <a:schemeClr val="bg1"/>
                          </a:solidFill>
                          <a:latin typeface="+mn-lt"/>
                          <a:ea typeface="+mn-ea"/>
                          <a:cs typeface="+mn-cs"/>
                        </a:rPr>
                        <a:t>FY 2025 Forecast</a:t>
                      </a:r>
                    </a:p>
                  </a:txBody>
                  <a:tcPr marL="262460" marR="157476" marT="157476" marB="157476">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chemeClr val="accent1">
                        <a:alpha val="69804"/>
                      </a:schemeClr>
                    </a:solidFill>
                  </a:tcPr>
                </a:tc>
                <a:tc>
                  <a:txBody>
                    <a:bodyPr/>
                    <a:lstStyle/>
                    <a:p>
                      <a:pPr marL="0" algn="ctr" defTabSz="914400" rtl="0" eaLnBrk="1" latinLnBrk="0" hangingPunct="1"/>
                      <a:r>
                        <a:rPr lang="en-US" sz="2500" b="0" kern="1200" cap="none" spc="0">
                          <a:solidFill>
                            <a:schemeClr val="bg1"/>
                          </a:solidFill>
                          <a:latin typeface="+mn-lt"/>
                          <a:ea typeface="+mn-ea"/>
                          <a:cs typeface="+mn-cs"/>
                        </a:rPr>
                        <a:t>FY 2026 Forecast </a:t>
                      </a:r>
                    </a:p>
                  </a:txBody>
                  <a:tcPr marL="262460" marR="157476" marT="157476" marB="157476">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chemeClr val="accent1">
                        <a:alpha val="69804"/>
                      </a:schemeClr>
                    </a:solidFill>
                  </a:tcPr>
                </a:tc>
                <a:extLst>
                  <a:ext uri="{0D108BD9-81ED-4DB2-BD59-A6C34878D82A}">
                    <a16:rowId xmlns:a16="http://schemas.microsoft.com/office/drawing/2014/main" val="1363712130"/>
                  </a:ext>
                </a:extLst>
              </a:tr>
              <a:tr h="620210">
                <a:tc>
                  <a:txBody>
                    <a:bodyPr/>
                    <a:lstStyle/>
                    <a:p>
                      <a:pPr algn="ctr"/>
                      <a:r>
                        <a:rPr lang="en-US" sz="1800">
                          <a:solidFill>
                            <a:schemeClr val="tx1">
                              <a:lumMod val="85000"/>
                              <a:lumOff val="15000"/>
                            </a:schemeClr>
                          </a:solidFill>
                        </a:rPr>
                        <a:t>$36,150,443</a:t>
                      </a:r>
                    </a:p>
                  </a:txBody>
                  <a:tcPr marL="262460" marR="157476" marT="157476" marB="157476">
                    <a:lnL w="38100" cap="flat" cmpd="sng" algn="ctr">
                      <a:no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chemeClr val="accent1">
                        <a:lumMod val="60000"/>
                        <a:lumOff val="40000"/>
                        <a:alpha val="14902"/>
                      </a:schemeClr>
                    </a:solidFill>
                  </a:tcPr>
                </a:tc>
                <a:tc>
                  <a:txBody>
                    <a:bodyPr/>
                    <a:lstStyle/>
                    <a:p>
                      <a:pPr algn="ctr"/>
                      <a:r>
                        <a:rPr lang="en-US" sz="1800">
                          <a:solidFill>
                            <a:schemeClr val="tx1">
                              <a:lumMod val="85000"/>
                              <a:lumOff val="15000"/>
                            </a:schemeClr>
                          </a:solidFill>
                        </a:rPr>
                        <a:t>$36,456,367</a:t>
                      </a:r>
                    </a:p>
                  </a:txBody>
                  <a:tcPr marL="262460" marR="157476" marT="157476" marB="157476">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chemeClr val="accent1">
                        <a:lumMod val="60000"/>
                        <a:lumOff val="40000"/>
                        <a:alpha val="14902"/>
                      </a:schemeClr>
                    </a:solidFill>
                  </a:tcPr>
                </a:tc>
                <a:tc>
                  <a:txBody>
                    <a:bodyPr/>
                    <a:lstStyle/>
                    <a:p>
                      <a:pPr algn="ctr"/>
                      <a:r>
                        <a:rPr lang="en-US" sz="1800">
                          <a:solidFill>
                            <a:schemeClr val="tx1">
                              <a:lumMod val="85000"/>
                              <a:lumOff val="15000"/>
                            </a:schemeClr>
                          </a:solidFill>
                        </a:rPr>
                        <a:t>$37,003,213</a:t>
                      </a:r>
                    </a:p>
                  </a:txBody>
                  <a:tcPr marL="262460" marR="157476" marT="157476" marB="157476">
                    <a:lnL w="38100" cap="flat" cmpd="sng" algn="ctr">
                      <a:solidFill>
                        <a:srgbClr val="FFFFFF"/>
                      </a:solidFill>
                      <a:prstDash val="solid"/>
                    </a:lnL>
                    <a:lnR w="38100" cap="flat" cmpd="sng" algn="ctr">
                      <a:noFill/>
                      <a:prstDash val="solid"/>
                    </a:lnR>
                    <a:lnT w="38100" cap="flat" cmpd="sng" algn="ctr">
                      <a:solidFill>
                        <a:srgbClr val="FFFFFF"/>
                      </a:solidFill>
                      <a:prstDash val="solid"/>
                    </a:lnT>
                    <a:lnB w="12700" cmpd="sng">
                      <a:noFill/>
                      <a:prstDash val="solid"/>
                    </a:lnB>
                    <a:solidFill>
                      <a:schemeClr val="accent1">
                        <a:lumMod val="60000"/>
                        <a:lumOff val="40000"/>
                        <a:alpha val="14902"/>
                      </a:schemeClr>
                    </a:solidFill>
                  </a:tcPr>
                </a:tc>
                <a:extLst>
                  <a:ext uri="{0D108BD9-81ED-4DB2-BD59-A6C34878D82A}">
                    <a16:rowId xmlns:a16="http://schemas.microsoft.com/office/drawing/2014/main" val="597442958"/>
                  </a:ext>
                </a:extLst>
              </a:tr>
            </a:tbl>
          </a:graphicData>
        </a:graphic>
      </p:graphicFrame>
    </p:spTree>
    <p:extLst>
      <p:ext uri="{BB962C8B-B14F-4D97-AF65-F5344CB8AC3E}">
        <p14:creationId xmlns:p14="http://schemas.microsoft.com/office/powerpoint/2010/main" val="4200533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E9144C-4DC6-20A0-151A-D0F188112EFF}"/>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3CFC9789-57F4-4B9C-ABAA-6F7C8BADC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9B54F538-07DE-4652-B506-5D16E3EBBB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2" name="Straight Connector 21">
            <a:extLst>
              <a:ext uri="{FF2B5EF4-FFF2-40B4-BE49-F238E27FC236}">
                <a16:creationId xmlns:a16="http://schemas.microsoft.com/office/drawing/2014/main" id="{03D56195-A6AC-4958-8B87-F7D009353E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F5CBC80-7E24-560F-EB75-CC2F0AEC34EE}"/>
              </a:ext>
            </a:extLst>
          </p:cNvPr>
          <p:cNvSpPr>
            <a:spLocks noGrp="1"/>
          </p:cNvSpPr>
          <p:nvPr>
            <p:ph type="title"/>
          </p:nvPr>
        </p:nvSpPr>
        <p:spPr>
          <a:xfrm>
            <a:off x="1097280" y="286603"/>
            <a:ext cx="10058400" cy="1450757"/>
          </a:xfrm>
        </p:spPr>
        <p:txBody>
          <a:bodyPr vert="horz" lIns="91440" tIns="45720" rIns="91440" bIns="45720" rtlCol="0" anchor="b">
            <a:normAutofit/>
          </a:bodyPr>
          <a:lstStyle/>
          <a:p>
            <a:pPr algn="ctr"/>
            <a:r>
              <a:rPr lang="en-US" b="1"/>
              <a:t>Other Revenues Taxes &amp; Fees</a:t>
            </a:r>
          </a:p>
        </p:txBody>
      </p:sp>
      <p:sp>
        <p:nvSpPr>
          <p:cNvPr id="11" name="TextBox 10">
            <a:extLst>
              <a:ext uri="{FF2B5EF4-FFF2-40B4-BE49-F238E27FC236}">
                <a16:creationId xmlns:a16="http://schemas.microsoft.com/office/drawing/2014/main" id="{9791DD38-6BF4-0529-1DA6-6FF337A966FB}"/>
              </a:ext>
            </a:extLst>
          </p:cNvPr>
          <p:cNvSpPr txBox="1"/>
          <p:nvPr/>
        </p:nvSpPr>
        <p:spPr>
          <a:xfrm>
            <a:off x="1193532" y="1803844"/>
            <a:ext cx="6454987" cy="4023360"/>
          </a:xfrm>
          <a:prstGeom prst="rect">
            <a:avLst/>
          </a:prstGeom>
        </p:spPr>
        <p:txBody>
          <a:bodyPr vert="horz" lIns="0" tIns="45720" rIns="0" bIns="45720" rtlCol="0">
            <a:normAutofit fontScale="25000" lnSpcReduction="20000"/>
          </a:bodyPr>
          <a:lstStyle/>
          <a:p>
            <a:pPr defTabSz="914400" fontAlgn="base">
              <a:lnSpc>
                <a:spcPct val="90000"/>
              </a:lnSpc>
              <a:spcAft>
                <a:spcPts val="800"/>
              </a:spcAft>
              <a:buClr>
                <a:schemeClr val="accent1"/>
              </a:buClr>
              <a:buFont typeface="Calibri" panose="020F0502020204030204" pitchFamily="34" charset="0"/>
              <a:buNone/>
            </a:pPr>
            <a:r>
              <a:rPr lang="en-US" sz="7200">
                <a:solidFill>
                  <a:schemeClr val="tx1">
                    <a:lumMod val="75000"/>
                    <a:lumOff val="25000"/>
                  </a:schemeClr>
                </a:solidFill>
              </a:rPr>
              <a:t>All remaining tax and fee categories have been modesty </a:t>
            </a:r>
            <a:r>
              <a:rPr lang="en-US" sz="7200" b="0" i="0">
                <a:solidFill>
                  <a:schemeClr val="tx1">
                    <a:lumMod val="75000"/>
                    <a:lumOff val="25000"/>
                  </a:schemeClr>
                </a:solidFill>
                <a:effectLst/>
              </a:rPr>
              <a:t>adjusted to reflect recent annual trends and their fiscal performance throughout the current year. </a:t>
            </a:r>
          </a:p>
          <a:p>
            <a:pPr defTabSz="914400" fontAlgn="base">
              <a:lnSpc>
                <a:spcPct val="90000"/>
              </a:lnSpc>
              <a:buClr>
                <a:schemeClr val="accent1"/>
              </a:buClr>
              <a:buFont typeface="Calibri" panose="020F0502020204030204" pitchFamily="34" charset="0"/>
              <a:buChar char="•"/>
            </a:pPr>
            <a:r>
              <a:rPr lang="en-US" sz="7200" b="1" i="1">
                <a:solidFill>
                  <a:schemeClr val="tx1">
                    <a:lumMod val="75000"/>
                    <a:lumOff val="25000"/>
                  </a:schemeClr>
                </a:solidFill>
                <a:effectLst/>
              </a:rPr>
              <a:t>Corporate Franchise Tax</a:t>
            </a:r>
            <a:r>
              <a:rPr lang="en-US" sz="7200" b="1" i="0">
                <a:solidFill>
                  <a:schemeClr val="tx1">
                    <a:lumMod val="75000"/>
                    <a:lumOff val="25000"/>
                  </a:schemeClr>
                </a:solidFill>
                <a:effectLst/>
              </a:rPr>
              <a:t>: </a:t>
            </a:r>
            <a:r>
              <a:rPr lang="en-US" sz="7200" b="0" i="0">
                <a:solidFill>
                  <a:schemeClr val="tx1">
                    <a:lumMod val="75000"/>
                    <a:lumOff val="25000"/>
                  </a:schemeClr>
                </a:solidFill>
                <a:effectLst/>
              </a:rPr>
              <a:t>FY2025 is projected at $5,421,176 and increase by 2.5% to $5,556,705 in FY2026. This growth aligns with long-term stability in collections and steady registration activity among corporate filers assumption. </a:t>
            </a:r>
          </a:p>
          <a:p>
            <a:pPr defTabSz="914400" fontAlgn="base">
              <a:lnSpc>
                <a:spcPct val="90000"/>
              </a:lnSpc>
              <a:buClr>
                <a:schemeClr val="accent1"/>
              </a:buClr>
              <a:buFont typeface="Calibri" panose="020F0502020204030204" pitchFamily="34" charset="0"/>
            </a:pPr>
            <a:endParaRPr lang="en-US" sz="7200" b="0" i="0">
              <a:solidFill>
                <a:schemeClr val="tx1">
                  <a:lumMod val="75000"/>
                  <a:lumOff val="25000"/>
                </a:schemeClr>
              </a:solidFill>
              <a:effectLst/>
            </a:endParaRPr>
          </a:p>
          <a:p>
            <a:pPr defTabSz="914400" fontAlgn="base">
              <a:lnSpc>
                <a:spcPct val="90000"/>
              </a:lnSpc>
              <a:buClr>
                <a:schemeClr val="accent1"/>
              </a:buClr>
              <a:buFont typeface="Calibri" panose="020F0502020204030204" pitchFamily="34" charset="0"/>
              <a:buChar char="•"/>
            </a:pPr>
            <a:r>
              <a:rPr lang="en-US" sz="7200" b="1" i="1">
                <a:solidFill>
                  <a:schemeClr val="tx1">
                    <a:lumMod val="75000"/>
                    <a:lumOff val="25000"/>
                  </a:schemeClr>
                </a:solidFill>
                <a:effectLst/>
              </a:rPr>
              <a:t>Stamp Tax:</a:t>
            </a:r>
            <a:r>
              <a:rPr lang="en-US" sz="7200" b="1" i="0">
                <a:solidFill>
                  <a:schemeClr val="tx1">
                    <a:lumMod val="75000"/>
                    <a:lumOff val="25000"/>
                  </a:schemeClr>
                </a:solidFill>
                <a:effectLst/>
              </a:rPr>
              <a:t> </a:t>
            </a:r>
            <a:r>
              <a:rPr lang="en-US" sz="7200" b="0" i="0">
                <a:solidFill>
                  <a:schemeClr val="tx1">
                    <a:lumMod val="75000"/>
                    <a:lumOff val="25000"/>
                  </a:schemeClr>
                </a:solidFill>
                <a:effectLst/>
              </a:rPr>
              <a:t>FY2026 is projected to increase by 2%, from $15,960,662 in FY2025 to $16,279,875. The increase reflects ongoing growth in real estate transaction values and a corresponding uptick in property-related tax collections. </a:t>
            </a:r>
          </a:p>
          <a:p>
            <a:pPr defTabSz="914400" fontAlgn="base">
              <a:lnSpc>
                <a:spcPct val="90000"/>
              </a:lnSpc>
              <a:buClr>
                <a:schemeClr val="accent1"/>
              </a:buClr>
              <a:buFont typeface="Calibri" panose="020F0502020204030204" pitchFamily="34" charset="0"/>
              <a:buChar char="•"/>
            </a:pPr>
            <a:endParaRPr lang="en-US" sz="7200">
              <a:solidFill>
                <a:schemeClr val="tx1">
                  <a:lumMod val="75000"/>
                  <a:lumOff val="25000"/>
                </a:schemeClr>
              </a:solidFill>
            </a:endParaRPr>
          </a:p>
          <a:p>
            <a:pPr defTabSz="914400" fontAlgn="base">
              <a:lnSpc>
                <a:spcPct val="90000"/>
              </a:lnSpc>
              <a:buClr>
                <a:schemeClr val="accent1"/>
              </a:buClr>
              <a:buFont typeface="Calibri" panose="020F0502020204030204" pitchFamily="34" charset="0"/>
              <a:buChar char="•"/>
            </a:pPr>
            <a:r>
              <a:rPr lang="en-US" sz="7200" b="1" i="1">
                <a:solidFill>
                  <a:schemeClr val="tx1">
                    <a:lumMod val="75000"/>
                    <a:lumOff val="25000"/>
                  </a:schemeClr>
                </a:solidFill>
                <a:effectLst/>
              </a:rPr>
              <a:t>Hotel Occupancy Tax and Related Revenues: </a:t>
            </a:r>
            <a:r>
              <a:rPr lang="en-US" sz="7200" b="0" i="0">
                <a:solidFill>
                  <a:schemeClr val="tx1">
                    <a:lumMod val="75000"/>
                    <a:lumOff val="25000"/>
                  </a:schemeClr>
                </a:solidFill>
                <a:effectLst/>
              </a:rPr>
              <a:t>All occupancy-related revenue categories are increased by 3% to account for inflationary pressure on room rates and steady performance in the tourism sector. </a:t>
            </a:r>
          </a:p>
          <a:p>
            <a:pPr defTabSz="914400" fontAlgn="base">
              <a:lnSpc>
                <a:spcPct val="90000"/>
              </a:lnSpc>
              <a:buClr>
                <a:schemeClr val="accent1"/>
              </a:buClr>
              <a:buFont typeface="Calibri" panose="020F0502020204030204" pitchFamily="34" charset="0"/>
            </a:pPr>
            <a:endParaRPr lang="en-US" sz="7200" b="0" i="0">
              <a:solidFill>
                <a:schemeClr val="tx1">
                  <a:lumMod val="75000"/>
                  <a:lumOff val="25000"/>
                </a:schemeClr>
              </a:solidFill>
              <a:effectLst/>
            </a:endParaRPr>
          </a:p>
          <a:p>
            <a:pPr defTabSz="914400" fontAlgn="base">
              <a:lnSpc>
                <a:spcPct val="90000"/>
              </a:lnSpc>
              <a:buClr>
                <a:schemeClr val="accent1"/>
              </a:buClr>
              <a:buFont typeface="Calibri" panose="020F0502020204030204" pitchFamily="34" charset="0"/>
              <a:buChar char="•"/>
            </a:pPr>
            <a:r>
              <a:rPr lang="en-US" sz="7200" b="1" i="1">
                <a:solidFill>
                  <a:schemeClr val="tx1">
                    <a:lumMod val="75000"/>
                    <a:lumOff val="25000"/>
                  </a:schemeClr>
                </a:solidFill>
                <a:effectLst/>
              </a:rPr>
              <a:t>Time Share Revenues:</a:t>
            </a:r>
            <a:r>
              <a:rPr lang="en-US" sz="7200" b="1" i="0">
                <a:solidFill>
                  <a:schemeClr val="tx1">
                    <a:lumMod val="75000"/>
                    <a:lumOff val="25000"/>
                  </a:schemeClr>
                </a:solidFill>
                <a:effectLst/>
              </a:rPr>
              <a:t> </a:t>
            </a:r>
            <a:r>
              <a:rPr lang="en-US" sz="7200" b="0" i="0">
                <a:solidFill>
                  <a:schemeClr val="tx1">
                    <a:lumMod val="75000"/>
                    <a:lumOff val="25000"/>
                  </a:schemeClr>
                </a:solidFill>
                <a:effectLst/>
              </a:rPr>
              <a:t>In a recent analysis, since FY 2022 Time share revenue has stabilized at $</a:t>
            </a:r>
            <a:r>
              <a:rPr lang="en-US" sz="7200">
                <a:solidFill>
                  <a:schemeClr val="tx1">
                    <a:lumMod val="75000"/>
                    <a:lumOff val="25000"/>
                  </a:schemeClr>
                </a:solidFill>
              </a:rPr>
              <a:t>5.3M </a:t>
            </a:r>
            <a:r>
              <a:rPr lang="en-US" sz="7200" b="0" i="0">
                <a:solidFill>
                  <a:schemeClr val="tx1">
                    <a:lumMod val="75000"/>
                    <a:lumOff val="25000"/>
                  </a:schemeClr>
                </a:solidFill>
                <a:effectLst/>
              </a:rPr>
              <a:t> per fiscal year, which is approximately 200K annual rentals per fiscal year, which is based on the $25.00 daily tax rate.</a:t>
            </a:r>
          </a:p>
          <a:p>
            <a:pPr marL="285750" indent="-285750" defTabSz="914400">
              <a:lnSpc>
                <a:spcPct val="90000"/>
              </a:lnSpc>
              <a:buClr>
                <a:schemeClr val="accent1"/>
              </a:buClr>
              <a:buFont typeface="Calibri" panose="020F0502020204030204" pitchFamily="34" charset="0"/>
              <a:buChar char="•"/>
            </a:pPr>
            <a:endParaRPr lang="en-US" sz="1500">
              <a:solidFill>
                <a:schemeClr val="tx1">
                  <a:lumMod val="75000"/>
                  <a:lumOff val="25000"/>
                </a:schemeClr>
              </a:solidFill>
            </a:endParaRPr>
          </a:p>
        </p:txBody>
      </p:sp>
      <p:pic>
        <p:nvPicPr>
          <p:cNvPr id="15" name="Graphic 14" descr="Dollar">
            <a:extLst>
              <a:ext uri="{FF2B5EF4-FFF2-40B4-BE49-F238E27FC236}">
                <a16:creationId xmlns:a16="http://schemas.microsoft.com/office/drawing/2014/main" id="{D0AFA088-4630-1DDD-BC42-1D0FF6A0A08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20570" y="2084269"/>
            <a:ext cx="3135109" cy="3135109"/>
          </a:xfrm>
          <a:prstGeom prst="rect">
            <a:avLst/>
          </a:prstGeom>
        </p:spPr>
      </p:pic>
    </p:spTree>
    <p:extLst>
      <p:ext uri="{BB962C8B-B14F-4D97-AF65-F5344CB8AC3E}">
        <p14:creationId xmlns:p14="http://schemas.microsoft.com/office/powerpoint/2010/main" val="1203629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01374-F1F0-A96C-BF61-DFC021D6A1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181465-BC38-9DDB-94D3-B61BE8E5AB14}"/>
              </a:ext>
            </a:extLst>
          </p:cNvPr>
          <p:cNvSpPr>
            <a:spLocks noGrp="1"/>
          </p:cNvSpPr>
          <p:nvPr>
            <p:ph type="title"/>
          </p:nvPr>
        </p:nvSpPr>
        <p:spPr/>
        <p:txBody>
          <a:bodyPr>
            <a:normAutofit/>
          </a:bodyPr>
          <a:lstStyle/>
          <a:p>
            <a:pPr algn="ctr"/>
            <a:r>
              <a:rPr lang="en-US" b="1"/>
              <a:t>FY 2025 Projected Year-End </a:t>
            </a:r>
            <a:br>
              <a:rPr lang="en-US"/>
            </a:br>
            <a:r>
              <a:rPr lang="en-US" sz="2400" b="1"/>
              <a:t>Top Four Revenues, Excluding Real Property Tax </a:t>
            </a:r>
          </a:p>
        </p:txBody>
      </p:sp>
      <p:sp>
        <p:nvSpPr>
          <p:cNvPr id="5" name="TextBox 4">
            <a:extLst>
              <a:ext uri="{FF2B5EF4-FFF2-40B4-BE49-F238E27FC236}">
                <a16:creationId xmlns:a16="http://schemas.microsoft.com/office/drawing/2014/main" id="{DA478E1A-7623-4FB9-1D3A-AE5BDAE9D9A7}"/>
              </a:ext>
            </a:extLst>
          </p:cNvPr>
          <p:cNvSpPr txBox="1"/>
          <p:nvPr/>
        </p:nvSpPr>
        <p:spPr>
          <a:xfrm>
            <a:off x="7786595" y="2115338"/>
            <a:ext cx="3785419" cy="3293209"/>
          </a:xfrm>
          <a:prstGeom prst="rect">
            <a:avLst/>
          </a:prstGeom>
          <a:noFill/>
        </p:spPr>
        <p:txBody>
          <a:bodyPr wrap="square" rtlCol="0">
            <a:spAutoFit/>
          </a:bodyPr>
          <a:lstStyle/>
          <a:p>
            <a:r>
              <a:rPr lang="en-US" sz="1600"/>
              <a:t>FY 2025 Year-End Projections:</a:t>
            </a:r>
          </a:p>
          <a:p>
            <a:endParaRPr lang="en-US" sz="1600"/>
          </a:p>
          <a:p>
            <a:r>
              <a:rPr lang="en-US" sz="1600"/>
              <a:t>IIT: $421,869,925 or </a:t>
            </a:r>
            <a:r>
              <a:rPr lang="en-US" sz="1600">
                <a:solidFill>
                  <a:srgbClr val="FF0000"/>
                </a:solidFill>
              </a:rPr>
              <a:t>($1,559,817) </a:t>
            </a:r>
            <a:r>
              <a:rPr lang="en-US" sz="1600"/>
              <a:t>under original forecast</a:t>
            </a:r>
          </a:p>
          <a:p>
            <a:endParaRPr lang="en-US" sz="1600"/>
          </a:p>
          <a:p>
            <a:r>
              <a:rPr lang="en-US" sz="1600"/>
              <a:t>CIT: $73,355,138 or </a:t>
            </a:r>
            <a:r>
              <a:rPr lang="en-US" sz="1600">
                <a:solidFill>
                  <a:srgbClr val="FF0000"/>
                </a:solidFill>
              </a:rPr>
              <a:t>($5,451,827)</a:t>
            </a:r>
            <a:r>
              <a:rPr lang="en-US" sz="1600"/>
              <a:t> under original forecast</a:t>
            </a:r>
          </a:p>
          <a:p>
            <a:endParaRPr lang="en-US" sz="1600"/>
          </a:p>
          <a:p>
            <a:r>
              <a:rPr lang="en-US" sz="1600"/>
              <a:t>GRT: $220,881,411 or $7,062,186 over original forecast</a:t>
            </a:r>
          </a:p>
          <a:p>
            <a:endParaRPr lang="en-US" sz="1600"/>
          </a:p>
          <a:p>
            <a:r>
              <a:rPr lang="en-US" sz="1600"/>
              <a:t>ET: $36,602,613 or $146,246 over original forecast</a:t>
            </a:r>
          </a:p>
        </p:txBody>
      </p:sp>
      <p:pic>
        <p:nvPicPr>
          <p:cNvPr id="3" name="Picture 2">
            <a:extLst>
              <a:ext uri="{FF2B5EF4-FFF2-40B4-BE49-F238E27FC236}">
                <a16:creationId xmlns:a16="http://schemas.microsoft.com/office/drawing/2014/main" id="{67ECA720-AC57-0994-0F7A-A31BFDDEE589}"/>
              </a:ext>
            </a:extLst>
          </p:cNvPr>
          <p:cNvPicPr>
            <a:picLocks noChangeAspect="1"/>
          </p:cNvPicPr>
          <p:nvPr/>
        </p:nvPicPr>
        <p:blipFill>
          <a:blip r:embed="rId2"/>
          <a:stretch>
            <a:fillRect/>
          </a:stretch>
        </p:blipFill>
        <p:spPr>
          <a:xfrm>
            <a:off x="814736" y="1879445"/>
            <a:ext cx="6748114" cy="4378480"/>
          </a:xfrm>
          <a:prstGeom prst="rect">
            <a:avLst/>
          </a:prstGeom>
        </p:spPr>
      </p:pic>
    </p:spTree>
    <p:extLst>
      <p:ext uri="{BB962C8B-B14F-4D97-AF65-F5344CB8AC3E}">
        <p14:creationId xmlns:p14="http://schemas.microsoft.com/office/powerpoint/2010/main" val="946062875"/>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B3E5A4E2AFBB47B5530DF1B30D2EB0" ma:contentTypeVersion="4" ma:contentTypeDescription="Create a new document." ma:contentTypeScope="" ma:versionID="3eeecf474d08cad6ac774bef792fd7bf">
  <xsd:schema xmlns:xsd="http://www.w3.org/2001/XMLSchema" xmlns:xs="http://www.w3.org/2001/XMLSchema" xmlns:p="http://schemas.microsoft.com/office/2006/metadata/properties" xmlns:ns2="2f44f718-f0c3-44bc-a82d-84c9777c53ad" targetNamespace="http://schemas.microsoft.com/office/2006/metadata/properties" ma:root="true" ma:fieldsID="d5b311582943f5d5b2261862b05be6f3" ns2:_="">
    <xsd:import namespace="2f44f718-f0c3-44bc-a82d-84c9777c53a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44f718-f0c3-44bc-a82d-84c9777c53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71600EE-E410-4894-A204-F80E5FABE3E7}">
  <ds:schemaRefs>
    <ds:schemaRef ds:uri="2f44f718-f0c3-44bc-a82d-84c9777c53a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1DE2838-EBC0-46F8-8A8C-76B7EA4ABE35}">
  <ds:schemaRefs>
    <ds:schemaRef ds:uri="http://schemas.microsoft.com/sharepoint/v3/contenttype/forms"/>
  </ds:schemaRefs>
</ds:datastoreItem>
</file>

<file path=customXml/itemProps3.xml><?xml version="1.0" encoding="utf-8"?>
<ds:datastoreItem xmlns:ds="http://schemas.openxmlformats.org/officeDocument/2006/customXml" ds:itemID="{16424271-0F0C-4825-BC15-EF170DCCF1DD}">
  <ds:schemaRefs>
    <ds:schemaRef ds:uri="2f44f718-f0c3-44bc-a82d-84c9777c53a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c6c12b25-87cc-4f04-8d48-314ff405b090}" enabled="0" method="" siteId="{c6c12b25-87cc-4f04-8d48-314ff405b090}" removed="1"/>
</clbl:labelList>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23</Slides>
  <Notes>3</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Retrospect</vt:lpstr>
      <vt:lpstr>  FY 2026  Executive Budget</vt:lpstr>
      <vt:lpstr>Operating Revenues</vt:lpstr>
      <vt:lpstr>FY 2026  Revenue Estimates</vt:lpstr>
      <vt:lpstr>Individual Income </vt:lpstr>
      <vt:lpstr>Corporate Income Tax  </vt:lpstr>
      <vt:lpstr>Gross Receipts Tax </vt:lpstr>
      <vt:lpstr>Excise Tax </vt:lpstr>
      <vt:lpstr>Other Revenues Taxes &amp; Fees</vt:lpstr>
      <vt:lpstr>FY 2025 Projected Year-End  Top Four Revenues, Excluding Real Property Tax </vt:lpstr>
      <vt:lpstr>Revenue Outlook</vt:lpstr>
      <vt:lpstr>General Fund  Operating Budget</vt:lpstr>
      <vt:lpstr>FY26 Department  /Agency Budgets </vt:lpstr>
      <vt:lpstr>FY 26 Recommended Budget</vt:lpstr>
      <vt:lpstr>FY 26 Recommended Budget </vt:lpstr>
      <vt:lpstr>FY 26 Recommended Budget </vt:lpstr>
      <vt:lpstr>FY 26 Recommended  Budget By Expense Category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Please Insert Agency/Department  Name &amp;Logo</dc:title>
  <dc:creator>Chanice Jarvis</dc:creator>
  <cp:keywords>template</cp:keywords>
  <cp:revision>1</cp:revision>
  <cp:lastPrinted>2025-05-20T15:31:40Z</cp:lastPrinted>
  <dcterms:created xsi:type="dcterms:W3CDTF">2019-03-04T16:02:17Z</dcterms:created>
  <dcterms:modified xsi:type="dcterms:W3CDTF">2025-05-30T16:26:04Z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0x010100BCB3E5A4E2AFBB47B5530DF1B30D2EB0</vt:lpwstr>
  </property>
  <property fmtid="{D5CDD505-2E9C-101B-9397-08002B2CF9AE}" pid="3" name="MediaServiceImageTags">
    <vt:lpwstr/>
  </property>
</Properties>
</file>